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00316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81820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3-8, днем 7-12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27607" y="2274044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89707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99402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28667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5378</cp:revision>
  <cp:lastPrinted>2021-07-01T03:56:27Z</cp:lastPrinted>
  <dcterms:created xsi:type="dcterms:W3CDTF">2018-03-27T06:03:00Z</dcterms:created>
  <dcterms:modified xsi:type="dcterms:W3CDTF">2026-05-16T08:22:03Z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