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7344905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39906203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8-13, порывы 15-20 м/с. Температура воздуха ночью 16-18, днем 33-35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18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8-13 м/с. Температура воздуха 16-18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14396</TotalTime>
  <Words>599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4074</cp:revision>
  <cp:lastPrinted>2021-07-01T03:56:27Z</cp:lastPrinted>
  <dcterms:created xsi:type="dcterms:W3CDTF">2018-03-27T06:03:00Z</dcterms:created>
  <dcterms:modified xsi:type="dcterms:W3CDTF">2026-05-16T06:30:46Z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