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4600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 первой половине ночи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 юго-западный с переходом на северный 5-10 м/с. Температура воздуха ночью 4-6, днем 21-23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5-10 м/с. Температура воздуха 3-5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011683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21883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4339</cp:revision>
  <cp:lastPrinted>2021-07-01T03:56:27Z</cp:lastPrinted>
  <dcterms:created xsi:type="dcterms:W3CDTF">2018-03-27T06:03:00Z</dcterms:created>
  <dcterms:modified xsi:type="dcterms:W3CDTF">2026-05-16T07:26:44Z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