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17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16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17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северо-восточный, восточный </a:t>
            </a:r>
            <a:r>
              <a:rPr lang="kk-KZ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8-10,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23-25 </a:t>
            </a:r>
            <a:r>
              <a:rPr lang="kk-KZ" sz="1100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18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17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18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785360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29642</TotalTime>
  <Words>783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7235</cp:revision>
  <cp:lastPrinted>2021-07-01T09:11:30Z</cp:lastPrinted>
  <dcterms:created xsi:type="dcterms:W3CDTF">2018-03-27T06:03:00Z</dcterms:created>
  <dcterms:modified xsi:type="dcterms:W3CDTF">2026-05-16T06:47:13Z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