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116594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1093264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35583</TotalTime>
  <Words>570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5705</cp:revision>
  <cp:lastPrinted>2025-12-12T07:56:19Z</cp:lastPrinted>
  <dcterms:created xsi:type="dcterms:W3CDTF">2018-03-27T06:03:00Z</dcterms:created>
  <dcterms:modified xsi:type="dcterms:W3CDTF">2026-05-16T06:55:58Z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