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79" d="100"/>
          <a:sy n="79" d="100"/>
        </p:scale>
        <p:origin x="1819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21877157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136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мая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362852"/>
            <a:ext cx="4336819" cy="17158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 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мая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17 мая </a:t>
            </a:r>
          </a:p>
          <a:p>
            <a:pPr indent="176213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Переменная </a:t>
            </a:r>
            <a:r>
              <a:rPr lang="kk-KZ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Ветер северо-восточный 9-14 м/с. Температура воздуха </a:t>
            </a:r>
            <a:r>
              <a:rPr lang="ru-RU" sz="1050">
                <a:latin typeface="Times New Roman" panose="02020603050405020304" pitchFamily="18" charset="0"/>
                <a:ea typeface="Times New Roman" panose="02020603050405020304" pitchFamily="18" charset="0"/>
              </a:rPr>
              <a:t>ночью 6-8,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днем 20-22 тепла.</a:t>
            </a:r>
            <a:endParaRPr lang="en-US" sz="105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176213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18 мая</a:t>
            </a:r>
          </a:p>
          <a:p>
            <a:pPr indent="176213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 мая</a:t>
            </a:r>
            <a:r>
              <a:rPr lang="ru-RU" altLang="en-US" sz="1050" b="1" dirty="0"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18 мая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Переменная облачность, без осадков.  Ветер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северо-восточный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8-10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1404651"/>
              </p:ext>
            </p:extLst>
          </p:nvPr>
        </p:nvGraphicFramePr>
        <p:xfrm>
          <a:off x="5488806" y="3704209"/>
          <a:ext cx="4076038" cy="2353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6300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86723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1.431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34650" y="2159498"/>
            <a:ext cx="4430194" cy="73866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0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0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0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М./Мусипова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57666</TotalTime>
  <Words>638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8094</cp:revision>
  <cp:lastPrinted>2025-08-12T06:13:34Z</cp:lastPrinted>
  <dcterms:created xsi:type="dcterms:W3CDTF">2018-03-27T06:03:00Z</dcterms:created>
  <dcterms:modified xsi:type="dcterms:W3CDTF">2026-05-16T06:17:04Z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