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2153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658" y="243901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14411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гроза. Ветер северо-западный 5-10 м/с. Температура воздуха ночью 15-17,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7550" y="336081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29489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4249</cp:revision>
  <cp:lastPrinted>2021-10-15T03:50:29Z</cp:lastPrinted>
  <dcterms:created xsi:type="dcterms:W3CDTF">2018-03-27T06:03:00Z</dcterms:created>
  <dcterms:modified xsi:type="dcterms:W3CDTF">2026-05-16T06:39:54Z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