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08995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12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12</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732246"/>
              </p:ext>
            </p:extLst>
          </p:nvPr>
        </p:nvGraphicFramePr>
        <p:xfrm>
          <a:off x="5328914" y="3770597"/>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747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2"/>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12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13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таңертең және күндіз жаңбыр. Оң</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түстік-шығыстан</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a:t>
            </a:r>
            <a:r>
              <a:rPr lang="ru-RU" sz="1100" dirty="0">
                <a:latin typeface="Times New Roman" panose="02020603050405020304" pitchFamily="18" charset="0"/>
                <a:cs typeface="Times New Roman" panose="02020603050405020304" pitchFamily="18" charset="0"/>
              </a:rPr>
              <a:t>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4-6, күндіз 14-16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14</a:t>
            </a:r>
            <a:r>
              <a:rPr lang="kk-KZ" sz="1100" b="1" kern="1400" dirty="0">
                <a:latin typeface="Times New Roman" panose="02020603050405020304" pitchFamily="18" charset="0"/>
                <a:cs typeface="Times New Roman" panose="02020603050405020304" pitchFamily="18" charset="0"/>
              </a:rPr>
              <a:t>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13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14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5-10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4-6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көтерінкі</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53484</TotalTime>
  <Words>602</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7688</cp:revision>
  <cp:lastPrinted>2025-07-15T07:11:11Z</cp:lastPrinted>
  <dcterms:created xsi:type="dcterms:W3CDTF">2018-03-27T06:03:00Z</dcterms:created>
  <dcterms:modified xsi:type="dcterms:W3CDTF">2026-05-12T06:45:30Z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