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148152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132</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4339209"/>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0,514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itchFamily="18" charset="0"/>
                          <a:cs typeface="Times New Roman" pitchFamily="18" charset="0"/>
                        </a:rPr>
                        <a:t>0,044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13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жауын-шашынсыз</a:t>
            </a:r>
            <a:r>
              <a:rPr lang="ru-RU" sz="1100" dirty="0" smtClean="0">
                <a:solidFill>
                  <a:srgbClr val="000000"/>
                </a:solidFill>
                <a:latin typeface="Times New Roman"/>
              </a:rPr>
              <a:t>. </a:t>
            </a:r>
            <a:r>
              <a:rPr lang="ru-RU" sz="1100" dirty="0" err="1">
                <a:solidFill>
                  <a:srgbClr val="000000"/>
                </a:solidFill>
                <a:latin typeface="Times New Roman"/>
              </a:rPr>
              <a:t>Жел</a:t>
            </a:r>
            <a:r>
              <a:rPr lang="ru-RU" sz="1100" dirty="0">
                <a:solidFill>
                  <a:srgbClr val="000000"/>
                </a:solidFill>
                <a:latin typeface="Times New Roman"/>
              </a:rPr>
              <a:t> </a:t>
            </a:r>
            <a:r>
              <a:rPr lang="ru-RU" sz="1100" dirty="0" err="1">
                <a:solidFill>
                  <a:srgbClr val="000000"/>
                </a:solidFill>
                <a:latin typeface="Times New Roman"/>
              </a:rPr>
              <a:t>оңтүстік-шығыстан</a:t>
            </a:r>
            <a:r>
              <a:rPr lang="ru-RU" sz="1100" dirty="0">
                <a:solidFill>
                  <a:srgbClr val="000000"/>
                </a:solidFill>
                <a:latin typeface="Times New Roman"/>
              </a:rPr>
              <a:t> </a:t>
            </a:r>
            <a:r>
              <a:rPr lang="ru-RU" sz="1100" dirty="0" err="1">
                <a:solidFill>
                  <a:srgbClr val="000000"/>
                </a:solidFill>
                <a:latin typeface="Times New Roman"/>
              </a:rPr>
              <a:t>соғады</a:t>
            </a:r>
            <a:r>
              <a:rPr lang="ru-RU" sz="1100" dirty="0">
                <a:solidFill>
                  <a:srgbClr val="000000"/>
                </a:solidFill>
                <a:latin typeface="Times New Roman"/>
              </a:rPr>
              <a:t>, </a:t>
            </a:r>
            <a:r>
              <a:rPr lang="ru-RU" sz="1100" dirty="0" err="1">
                <a:solidFill>
                  <a:srgbClr val="000000"/>
                </a:solidFill>
                <a:latin typeface="Times New Roman"/>
              </a:rPr>
              <a:t>күші</a:t>
            </a:r>
            <a:r>
              <a:rPr lang="ru-RU" sz="1100" dirty="0">
                <a:solidFill>
                  <a:srgbClr val="000000"/>
                </a:solidFill>
                <a:latin typeface="Times New Roman"/>
              </a:rPr>
              <a:t> 9-14 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12-14, </a:t>
            </a:r>
            <a:r>
              <a:rPr lang="ru-RU" sz="1100" dirty="0" err="1">
                <a:solidFill>
                  <a:srgbClr val="000000"/>
                </a:solidFill>
                <a:latin typeface="Times New Roman"/>
              </a:rPr>
              <a:t>күндіз</a:t>
            </a:r>
            <a:r>
              <a:rPr lang="ru-RU" sz="1100" dirty="0">
                <a:solidFill>
                  <a:srgbClr val="000000"/>
                </a:solidFill>
                <a:latin typeface="Times New Roman"/>
              </a:rPr>
              <a:t> 24-26 градус </a:t>
            </a:r>
            <a:r>
              <a:rPr lang="ru-RU" sz="1100" dirty="0" err="1">
                <a:solidFill>
                  <a:srgbClr val="000000"/>
                </a:solidFill>
                <a:latin typeface="Times New Roman"/>
              </a:rPr>
              <a:t>жылы</a:t>
            </a:r>
            <a:r>
              <a:rPr lang="ru-RU"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14 </a:t>
            </a:r>
            <a:r>
              <a:rPr lang="kk-KZ" sz="1100" b="1" dirty="0" smtClean="0">
                <a:solidFill>
                  <a:srgbClr val="000000"/>
                </a:solidFill>
                <a:latin typeface="Times New Roman" pitchFamily="18" charset="0"/>
                <a:cs typeface="Times New Roman" pitchFamily="18" charset="0"/>
                <a:sym typeface="+mn-ea"/>
              </a:rPr>
              <a:t>мамырға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Көшпелі</a:t>
            </a:r>
            <a:r>
              <a:rPr lang="ru-RU" sz="1100" dirty="0" smtClean="0">
                <a:solidFill>
                  <a:srgbClr val="000000"/>
                </a:solidFill>
                <a:latin typeface="Times New Roman"/>
              </a:rPr>
              <a:t> </a:t>
            </a:r>
            <a:r>
              <a:rPr lang="ru-RU" sz="1100" dirty="0" err="1" smtClean="0">
                <a:solidFill>
                  <a:srgbClr val="000000"/>
                </a:solidFill>
                <a:latin typeface="Times New Roman"/>
              </a:rPr>
              <a:t>бұлтты</a:t>
            </a:r>
            <a:r>
              <a:rPr lang="ru-RU" sz="1100" dirty="0" smtClean="0">
                <a:solidFill>
                  <a:srgbClr val="000000"/>
                </a:solidFill>
                <a:latin typeface="Times New Roman"/>
              </a:rPr>
              <a:t>, 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оңтүстік-шығыстан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15-17 </a:t>
            </a:r>
            <a:r>
              <a:rPr lang="ru-RU" sz="1100" dirty="0" smtClean="0">
                <a:solidFill>
                  <a:srgbClr val="000000"/>
                </a:solidFill>
                <a:latin typeface="Times New Roman"/>
              </a:rPr>
              <a:t>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41978</TotalTime>
  <Words>562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7594</cp:revision>
  <cp:lastPrinted>2021-07-01T03:56:27Z</cp:lastPrinted>
  <dcterms:created xsi:type="dcterms:W3CDTF">2018-03-27T06:03:00Z</dcterms:created>
  <dcterms:modified xsi:type="dcterms:W3CDTF">2026-05-12T06:10:06Z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