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12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55123369"/>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a:t>
            </a:r>
            <a:r>
              <a:rPr lang="kk-KZ" altLang="ru-RU" sz="1100" b="1" dirty="0">
                <a:solidFill>
                  <a:srgbClr val="000000"/>
                </a:solidFill>
                <a:latin typeface="Times New Roman" pitchFamily="18" charset="0"/>
                <a:cs typeface="Times New Roman" pitchFamily="18" charset="0"/>
              </a:rPr>
              <a:t>3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12</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13</a:t>
            </a:r>
            <a:r>
              <a:rPr lang="kk-KZ" sz="1100" b="1" dirty="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Солтүстік-шығыстан жел соғады, күші 9-14 м/с. Ауа температурасы түнде 3-5, күндіз 16-18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14</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13</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a:solidFill>
                  <a:srgbClr val="000000"/>
                </a:solidFill>
                <a:latin typeface="Times New Roman" pitchFamily="18" charset="0"/>
                <a:cs typeface="Times New Roman" pitchFamily="18" charset="0"/>
                <a:sym typeface="Calibri"/>
              </a:rPr>
              <a:t>14</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лтүстік-шығыстан </a:t>
            </a:r>
            <a:r>
              <a:rPr lang="kk-KZ" sz="1100" dirty="0">
                <a:latin typeface="Times New Roman" pitchFamily="18" charset="0"/>
                <a:cs typeface="Times New Roman" pitchFamily="18" charset="0"/>
              </a:rPr>
              <a:t>жел соғады, күші 7-12 м/с. Ауа </a:t>
            </a:r>
            <a:r>
              <a:rPr lang="kk-KZ" sz="1100" smtClean="0">
                <a:latin typeface="Times New Roman" pitchFamily="18" charset="0"/>
                <a:cs typeface="Times New Roman" pitchFamily="18" charset="0"/>
              </a:rPr>
              <a:t>температурасы 2-4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13</a:t>
            </a:r>
            <a:r>
              <a:rPr lang="kk-KZ" sz="1100" dirty="0">
                <a:solidFill>
                  <a:schemeClr val="tx1"/>
                </a:solidFill>
                <a:latin typeface="Times New Roman" pitchFamily="18" charset="0"/>
                <a:cs typeface="Times New Roman" pitchFamily="18" charset="0"/>
              </a:rPr>
              <a:t> мамырға, </a:t>
            </a:r>
            <a:r>
              <a:rPr lang="ru-RU" sz="1100" dirty="0">
                <a:solidFill>
                  <a:schemeClr val="tx1"/>
                </a:solidFill>
                <a:latin typeface="Times New Roman" pitchFamily="18" charset="0"/>
                <a:cs typeface="Times New Roman" pitchFamily="18" charset="0"/>
              </a:rPr>
              <a:t>14</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18435</TotalTime>
  <Words>549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7999</cp:revision>
  <cp:lastPrinted>2021-07-01T03:56:27Z</cp:lastPrinted>
  <dcterms:created xsi:type="dcterms:W3CDTF">2018-03-27T06:03:00Z</dcterms:created>
  <dcterms:modified xsi:type="dcterms:W3CDTF">2026-05-12T07:33:59Z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