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3" d="100"/>
          <a:sy n="93" d="100"/>
        </p:scale>
        <p:origin x="78" y="34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99362220"/>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132</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9700466"/>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54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469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094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a:t>
                      </a:r>
                      <a:r>
                        <a:rPr lang="en-US" sz="1100" b="0" i="0" u="none" strike="noStrike" dirty="0" smtClean="0">
                          <a:solidFill>
                            <a:srgbClr val="000000"/>
                          </a:solidFill>
                          <a:effectLst/>
                          <a:latin typeface="Calibri" panose="020F0502020204030204" pitchFamily="34" charset="0"/>
                        </a:rPr>
                        <a:t>463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smtClean="0">
                <a:latin typeface="Times New Roman" panose="02020603050405020304" pitchFamily="18" charset="0"/>
                <a:cs typeface="Times New Roman" panose="02020603050405020304" pitchFamily="18" charset="0"/>
              </a:rPr>
              <a:t>13</a:t>
            </a:r>
            <a:r>
              <a:rPr lang="kk-KZ" altLang="ru-RU" sz="1100" b="1" dirty="0" smtClean="0">
                <a:latin typeface="Times New Roman" panose="02020603050405020304" pitchFamily="18" charset="0"/>
                <a:cs typeface="Times New Roman" panose="02020603050405020304" pitchFamily="18" charset="0"/>
              </a:rPr>
              <a:t> мамырға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smtClean="0">
                <a:solidFill>
                  <a:srgbClr val="000000"/>
                </a:solidFill>
                <a:latin typeface="Times New Roman" panose="02020603050405020304" pitchFamily="18" charset="0"/>
                <a:cs typeface="Times New Roman" panose="02020603050405020304" pitchFamily="18" charset="0"/>
              </a:rPr>
              <a:t>12</a:t>
            </a:r>
            <a:r>
              <a:rPr lang="kk-KZ" altLang="ru-RU" sz="1100" b="1" dirty="0" smtClean="0">
                <a:solidFill>
                  <a:srgbClr val="000000"/>
                </a:solidFill>
                <a:latin typeface="Times New Roman" panose="02020603050405020304" pitchFamily="18" charset="0"/>
                <a:cs typeface="Times New Roman" panose="02020603050405020304" pitchFamily="18" charset="0"/>
              </a:rPr>
              <a:t> мамыр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13</a:t>
            </a:r>
            <a:r>
              <a:rPr lang="kk-KZ" altLang="ru-RU" sz="1100" b="1" dirty="0" smtClean="0">
                <a:solidFill>
                  <a:srgbClr val="000000"/>
                </a:solidFill>
                <a:latin typeface="Times New Roman" panose="02020603050405020304" pitchFamily="18" charset="0"/>
                <a:cs typeface="Times New Roman" panose="02020603050405020304" pitchFamily="18" charset="0"/>
              </a:rPr>
              <a:t> мамыр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күндіз аздаған жаңбыр</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9-14, күндіз екпіні 15-18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18-20,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25-27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smtClean="0">
                <a:solidFill>
                  <a:srgbClr val="000000"/>
                </a:solidFill>
                <a:latin typeface="Times New Roman" panose="02020603050405020304" pitchFamily="18" charset="0"/>
                <a:cs typeface="Times New Roman" panose="02020603050405020304" pitchFamily="18" charset="0"/>
              </a:rPr>
              <a:t>14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13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14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екпіні 15-20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20-22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Догарова Г.Е</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31786</TotalTime>
  <Words>566</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4305</cp:revision>
  <cp:lastPrinted>2021-07-01T07:38:07Z</cp:lastPrinted>
  <dcterms:created xsi:type="dcterms:W3CDTF">2018-03-27T06:03:00Z</dcterms:created>
  <dcterms:modified xsi:type="dcterms:W3CDTF">2026-05-12T07:23:17Z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