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7" d="100"/>
          <a:sy n="107" d="100"/>
        </p:scale>
        <p:origin x="25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918604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24731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12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кей уақыттарда жаңбыр жауады, найзағай күтіледі. Оңтүстік-батыстан соғатын жел солтүстік-батысқа ауысады, күші 9-14 м/с. Ауа температурасы түнде 3-5, күндіз 16-18 градус жылы болады.</a:t>
            </a:r>
            <a:endParaRPr lang="ru-RU" sz="1200" dirty="0">
              <a:solidFill>
                <a:prstClr val="black"/>
              </a:solidFill>
              <a:latin typeface="Times New Roman" panose="02020603050405020304" pitchFamily="18" charset="0"/>
              <a:cs typeface="Times New Roman" pitchFamily="18" charset="0"/>
            </a:endParaRP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мамырға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 </a:t>
            </a:r>
            <a:r>
              <a:rPr lang="ru-RU" altLang="ru-RU" sz="1200" b="1" dirty="0" err="1">
                <a:latin typeface="Times New Roman" panose="02020603050405020304" pitchFamily="18" charset="0"/>
                <a:cs typeface="Times New Roman" pitchFamily="18" charset="0"/>
              </a:rPr>
              <a:t>мамырдың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Солтүстік-шығыстан жел соғады, күші 9-14 м/с. Ауа температурасы 8-10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мамырда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846247461"/>
              </p:ext>
            </p:extLst>
          </p:nvPr>
        </p:nvGraphicFramePr>
        <p:xfrm>
          <a:off x="5053482" y="4416735"/>
          <a:ext cx="4572000" cy="1955216"/>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5088">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393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39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393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393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0.199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5750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22009</TotalTime>
  <Words>578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4215</cp:revision>
  <cp:lastPrinted>2021-07-01T07:38:07Z</cp:lastPrinted>
  <dcterms:created xsi:type="dcterms:W3CDTF">2018-03-27T06:03:00Z</dcterms:created>
  <dcterms:modified xsi:type="dcterms:W3CDTF">2026-05-12T06:21:20Z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