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14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65398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13 мамырға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Жел оңтүстік-батыстан солтүстік-батысқа ауысады, 7-12 м/с. Ауа температурасы түнде 8-10, күндіз </a:t>
            </a:r>
            <a:r>
              <a:rPr lang="kk-KZ" altLang="ru-RU" sz="1200" dirty="0" smtClean="0">
                <a:latin typeface="Times New Roman" panose="02020603050405020304" pitchFamily="18" charset="0"/>
                <a:cs typeface="Times New Roman" panose="02020603050405020304" pitchFamily="18" charset="0"/>
              </a:rPr>
              <a:t>18-20 градус </a:t>
            </a:r>
            <a:r>
              <a:rPr lang="kk-KZ" altLang="ru-RU" sz="1200" dirty="0">
                <a:latin typeface="Times New Roman" panose="02020603050405020304" pitchFamily="18" charset="0"/>
                <a:cs typeface="Times New Roman" panose="02020603050405020304" pitchFamily="18" charset="0"/>
              </a:rPr>
              <a:t>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14 мамырға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13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kk-KZ" sz="1150" b="1" dirty="0" smtClean="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бағыттан</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a:latin typeface="Times New Roman" panose="02020603050405020304" pitchFamily="18" charset="0"/>
                <a:cs typeface="Times New Roman" panose="02020603050405020304" pitchFamily="18" charset="0"/>
              </a:rPr>
              <a:t>8-10 </a:t>
            </a:r>
            <a:r>
              <a:rPr lang="ru-RU" sz="1150" smtClean="0">
                <a:latin typeface="Times New Roman" panose="02020603050405020304" pitchFamily="18" charset="0"/>
                <a:cs typeface="Times New Roman" panose="02020603050405020304" pitchFamily="18" charset="0"/>
              </a:rPr>
              <a:t>градус 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00398618"/>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28223</TotalTime>
  <Words>543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5247</cp:revision>
  <cp:lastPrinted>2021-07-01T07:38:07Z</cp:lastPrinted>
  <dcterms:created xsi:type="dcterms:W3CDTF">2018-03-27T06:03:00Z</dcterms:created>
  <dcterms:modified xsi:type="dcterms:W3CDTF">2026-05-12T08:05:08Z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