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38488759"/>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13 мамырға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12 </a:t>
            </a:r>
            <a:r>
              <a:rPr lang="ru-RU" altLang="ru-RU" sz="1200" b="1" dirty="0" err="1" smtClean="0">
                <a:solidFill>
                  <a:srgbClr val="000000"/>
                </a:solidFill>
                <a:latin typeface="Times New Roman" pitchFamily="18" charset="0"/>
                <a:cs typeface="Times New Roman"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13 </a:t>
            </a:r>
            <a:r>
              <a:rPr lang="kk-KZ" sz="1200" b="1" dirty="0" smtClean="0">
                <a:latin typeface="Times New Roman" panose="02020603050405020304" pitchFamily="18" charset="0"/>
                <a:cs typeface="Times New Roman" panose="02020603050405020304" pitchFamily="18" charset="0"/>
              </a:rPr>
              <a:t>мамырға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sym typeface="+mn-ea"/>
              </a:rPr>
              <a:t>Аздаған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Оңтүстік-шығыстан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3-8, күндіз екпіні 12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7-9,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23-25 </a:t>
            </a:r>
            <a:r>
              <a:rPr lang="kk-KZ" sz="1200" kern="1400" dirty="0">
                <a:solidFill>
                  <a:srgbClr val="000000"/>
                </a:solidFill>
                <a:latin typeface="Times New Roman" panose="02020603050405020304" pitchFamily="18" charset="0"/>
                <a:ea typeface="Times New Roman" panose="02020603050405020304" pitchFamily="18" charset="0"/>
              </a:rPr>
              <a:t>градус жылы болады.</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14 мамыр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13</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14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sym typeface="+mn-ea"/>
              </a:rPr>
              <a:t>Аздаған бұлтты,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sym typeface="+mn-ea"/>
              </a:rPr>
              <a:t>. Оңтүстік-шығыстан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4-9 м/с</a:t>
            </a:r>
            <a:r>
              <a:rPr lang="kk-KZ" sz="1200" dirty="0" smtClean="0">
                <a:latin typeface="Times New Roman" panose="02020603050405020304" pitchFamily="18" charset="0"/>
                <a:cs typeface="Times New Roman" panose="02020603050405020304" pitchFamily="18" charset="0"/>
              </a:rPr>
              <a:t>. Ауа температурасы 9-11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69842665"/>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1301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8868" y="2199200"/>
            <a:ext cx="4790173" cy="120032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2026 жылғы </a:t>
            </a:r>
            <a:r>
              <a:rPr lang="kk-KZ" sz="1200" dirty="0" smtClean="0">
                <a:solidFill>
                  <a:prstClr val="black"/>
                </a:solidFill>
                <a:latin typeface="Times New Roman" panose="02020603050405020304" pitchFamily="18" charset="0"/>
                <a:cs typeface="Times New Roman" panose="02020603050405020304" pitchFamily="18" charset="0"/>
              </a:rPr>
              <a:t>13 мамыр түнде, 14 </a:t>
            </a:r>
            <a:r>
              <a:rPr lang="kk-KZ" sz="1200" dirty="0">
                <a:solidFill>
                  <a:prstClr val="black"/>
                </a:solidFill>
                <a:latin typeface="Times New Roman" panose="02020603050405020304" pitchFamily="18" charset="0"/>
                <a:cs typeface="Times New Roman" panose="02020603050405020304" pitchFamily="18" charset="0"/>
              </a:rPr>
              <a:t>мамыр 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a:p>
            <a:pPr indent="185738" algn="just"/>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10144" y="3157361"/>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kk-KZ" altLang="x-none" sz="800">
                          <a:latin typeface="Times New Roman" panose="02020603050405020304" pitchFamily="18" charset="0"/>
                          <a:cs typeface="Times New Roman" panose="02020603050405020304" pitchFamily="18" charset="0"/>
                        </a:rPr>
                        <a:t> </a:t>
                      </a:r>
                      <a:r>
                        <a:rPr lang="en-US" altLang="x-none" sz="80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46141</TotalTime>
  <Words>528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6863</cp:revision>
  <cp:lastPrinted>2021-07-01T07:38:07Z</cp:lastPrinted>
  <dcterms:created xsi:type="dcterms:W3CDTF">2018-03-27T06:03:00Z</dcterms:created>
  <dcterms:modified xsi:type="dcterms:W3CDTF">2026-05-12T07:10:20Z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