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57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78338635"/>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№132</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a:t>
            </a:r>
            <a:r>
              <a:rPr lang="kk-KZ" altLang="ru-RU" sz="1200" b="1" dirty="0">
                <a:latin typeface="Times New Roman" panose="02020603050405020304" pitchFamily="18" charset="0"/>
                <a:cs typeface="Times New Roman" panose="02020603050405020304" pitchFamily="18" charset="0"/>
              </a:rPr>
              <a:t> мамырдаға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13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12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13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түнде жауын-шашын (жаңбыр, қар), күндіз жаңбыр. Жел солтүстік-батыстан соғады, күші 7-12 м/с. Ауа температурасы түнде үсік 1-3 градус, күндіз 10-12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14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13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14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 (жаңбыр, қар). Жел солтүстік-батыстан соғады, күші 5-10 м/с. Ауа температурасы үсік 1-3 градус.</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73776" y="340719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81368" y="239723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2EBB59EB-3587-4957-578B-69DD68F77F11}"/>
              </a:ext>
            </a:extLst>
          </p:cNvPr>
          <p:cNvGraphicFramePr>
            <a:graphicFrameLocks noGrp="1"/>
          </p:cNvGraphicFramePr>
          <p:nvPr>
            <p:extLst>
              <p:ext uri="{D42A27DB-BD31-4B8C-83A1-F6EECF244321}">
                <p14:modId xmlns:p14="http://schemas.microsoft.com/office/powerpoint/2010/main" val="567839321"/>
              </p:ext>
            </p:extLst>
          </p:nvPr>
        </p:nvGraphicFramePr>
        <p:xfrm>
          <a:off x="5018549" y="4224033"/>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20689</TotalTime>
  <Words>572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4276</cp:revision>
  <cp:lastPrinted>2021-07-01T03:56:27Z</cp:lastPrinted>
  <dcterms:created xsi:type="dcterms:W3CDTF">2018-03-27T06:03:00Z</dcterms:created>
  <dcterms:modified xsi:type="dcterms:W3CDTF">2026-05-12T06:25:10Z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