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01456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5787049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smtClean="0">
                <a:latin typeface="Times New Roman" pitchFamily="18" charset="0"/>
                <a:cs typeface="Times New Roman" pitchFamily="18" charset="0"/>
              </a:rPr>
              <a:t>12 </a:t>
            </a:r>
            <a:r>
              <a:rPr lang="kk-KZ" altLang="ru-RU" sz="1200" b="1"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жауын-шашынсыз. Солтүстік-шығыстан жел соғады, күші 8-13, екпіні 15-20 м/с. Ауа температурасы түнде 11-13, күндіз 25-27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14318</TotalTime>
  <Words>558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4161</cp:revision>
  <cp:lastPrinted>2021-07-01T03:56:27Z</cp:lastPrinted>
  <dcterms:created xsi:type="dcterms:W3CDTF">2018-03-27T06:03:00Z</dcterms:created>
  <dcterms:modified xsi:type="dcterms:W3CDTF">2026-05-12T06:41:28Z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