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6188529"/>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132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a:solidFill>
                  <a:prstClr val="black"/>
                </a:solidFill>
                <a:latin typeface="Times New Roman" panose="02020603050405020304" pitchFamily="18" charset="0"/>
                <a:cs typeface="Times New Roman" panose="02020603050405020304" pitchFamily="18" charset="0"/>
              </a:rPr>
              <a:t>мамырға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12 мамыр сағ. 20-дан </a:t>
            </a:r>
            <a:r>
              <a:rPr lang="kk-KZ" sz="1200" b="1" dirty="0" smtClean="0">
                <a:solidFill>
                  <a:prstClr val="black"/>
                </a:solidFill>
                <a:latin typeface="Times New Roman" panose="02020603050405020304" pitchFamily="18" charset="0"/>
                <a:cs typeface="Times New Roman" panose="02020603050405020304" pitchFamily="18" charset="0"/>
              </a:rPr>
              <a:t>13 мамыр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жаңбыр, найзағай.</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Шығыстан, солтүстік-шығыстан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5-7,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17-19 градус </a:t>
            </a:r>
            <a:r>
              <a:rPr lang="ru-RU" sz="1200" dirty="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14 мамырға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 20-дан 14 мамыр сағ. 08-ге дейін </a:t>
            </a:r>
          </a:p>
          <a:p>
            <a:pPr algn="just"/>
            <a:r>
              <a:rPr lang="ru-RU" sz="1200" dirty="0">
                <a:solidFill>
                  <a:prstClr val="black"/>
                </a:solidFill>
                <a:latin typeface="Times New Roman" panose="02020603050405020304" pitchFamily="18" charset="0"/>
                <a:cs typeface="Times New Roman" panose="02020603050405020304" pitchFamily="18" charset="0"/>
              </a:rPr>
              <a:t>Көшпел</a:t>
            </a:r>
            <a:r>
              <a:rPr lang="kk-KZ" sz="1200" dirty="0">
                <a:solidFill>
                  <a:prstClr val="black"/>
                </a:solidFill>
                <a:latin typeface="Times New Roman" panose="02020603050405020304" pitchFamily="18" charset="0"/>
                <a:cs typeface="Times New Roman" panose="02020603050405020304" pitchFamily="18" charset="0"/>
              </a:rPr>
              <a:t>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Оңтүстік-шығыстан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7-12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8-10 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88904938"/>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31630</TotalTime>
  <Words>563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5729</cp:revision>
  <cp:lastPrinted>2021-07-01T07:38:07Z</cp:lastPrinted>
  <dcterms:created xsi:type="dcterms:W3CDTF">2018-03-27T06:03:00Z</dcterms:created>
  <dcterms:modified xsi:type="dcterms:W3CDTF">2026-05-12T06:57:11Z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