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1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769478"/>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269852"/>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кей уақытта жаңбыр, найзағай. О</a:t>
            </a:r>
            <a:r>
              <a:rPr lang="kk-KZ" altLang="ru-RU" sz="1200" dirty="0" smtClean="0">
                <a:latin typeface="Times New Roman" panose="02020603050405020304" pitchFamily="18" charset="0"/>
                <a:cs typeface="Times New Roman" panose="02020603050405020304" pitchFamily="18" charset="0"/>
              </a:rPr>
              <a:t>ңтүстік-батыстан соққан жел солтүстік-батысқа </a:t>
            </a:r>
            <a:r>
              <a:rPr lang="kk-KZ" altLang="ru-RU" sz="1200" dirty="0">
                <a:latin typeface="Times New Roman" panose="02020603050405020304" pitchFamily="18" charset="0"/>
                <a:cs typeface="Times New Roman" panose="02020603050405020304" pitchFamily="18" charset="0"/>
              </a:rPr>
              <a:t>ауысады, </a:t>
            </a:r>
            <a:r>
              <a:rPr lang="kk-KZ" altLang="ru-RU" sz="1200" smtClean="0">
                <a:latin typeface="Times New Roman" panose="02020603050405020304" pitchFamily="18" charset="0"/>
                <a:cs typeface="Times New Roman" panose="02020603050405020304" pitchFamily="18" charset="0"/>
              </a:rPr>
              <a:t>күші </a:t>
            </a:r>
            <a:r>
              <a:rPr lang="kk-KZ" altLang="ru-RU" sz="1200" smtClean="0">
                <a:latin typeface="Times New Roman" panose="02020603050405020304" pitchFamily="18" charset="0"/>
                <a:cs typeface="Times New Roman" panose="02020603050405020304" pitchFamily="18" charset="0"/>
              </a:rPr>
              <a:t>түнде 2-7, күндіз 7-12 </a:t>
            </a:r>
            <a:r>
              <a:rPr lang="kk-KZ" altLang="ru-RU" sz="1200" dirty="0">
                <a:latin typeface="Times New Roman" panose="02020603050405020304" pitchFamily="18" charset="0"/>
                <a:cs typeface="Times New Roman" panose="02020603050405020304" pitchFamily="18" charset="0"/>
              </a:rPr>
              <a:t>м/с. Ауа температурасы түнде 4-6, күндіз 13-15 </a:t>
            </a:r>
            <a:r>
              <a:rPr lang="kk-KZ" altLang="ru-RU" sz="1200" dirty="0" smtClean="0">
                <a:latin typeface="Times New Roman" panose="02020603050405020304" pitchFamily="18" charset="0"/>
                <a:cs typeface="Times New Roman" panose="02020603050405020304" pitchFamily="18" charset="0"/>
              </a:rPr>
              <a:t>градус жылы.</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14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4-6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4209184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28263</TotalTime>
  <Words>602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5293</cp:revision>
  <cp:lastPrinted>2021-07-01T07:38:07Z</cp:lastPrinted>
  <dcterms:created xsi:type="dcterms:W3CDTF">2018-03-27T06:03:00Z</dcterms:created>
  <dcterms:modified xsi:type="dcterms:W3CDTF">2026-05-12T08:08:29Z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