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1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321714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мамырға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Жел оңтүстік-шығыс, шығыс бағыттан 3-8 м/с. Ауа температурасы түнде 5-7, </a:t>
            </a:r>
            <a:r>
              <a:rPr lang="kk-KZ" altLang="ru-RU" sz="1200">
                <a:latin typeface="Times New Roman" panose="02020603050405020304" pitchFamily="18" charset="0"/>
                <a:cs typeface="Times New Roman" panose="02020603050405020304" pitchFamily="18" charset="0"/>
              </a:rPr>
              <a:t>күндіз </a:t>
            </a:r>
            <a:r>
              <a:rPr lang="kk-KZ" altLang="ru-RU" sz="1200" smtClean="0">
                <a:latin typeface="Times New Roman" panose="02020603050405020304" pitchFamily="18" charset="0"/>
                <a:cs typeface="Times New Roman" panose="02020603050405020304" pitchFamily="18" charset="0"/>
              </a:rPr>
              <a:t>21-23 градус  </a:t>
            </a:r>
            <a:r>
              <a:rPr lang="kk-KZ" altLang="ru-RU" sz="1200" dirty="0">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14 </a:t>
            </a:r>
            <a:r>
              <a:rPr lang="kk-KZ" altLang="ru-RU" sz="1150" b="1" dirty="0">
                <a:latin typeface="Times New Roman" panose="02020603050405020304" pitchFamily="18" charset="0"/>
                <a:cs typeface="Times New Roman" panose="02020603050405020304" pitchFamily="18" charset="0"/>
              </a:rPr>
              <a:t>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бағыттан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10-12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7832487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25906</TotalTime>
  <Words>498</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5097</cp:revision>
  <cp:lastPrinted>2021-07-01T07:38:07Z</cp:lastPrinted>
  <dcterms:created xsi:type="dcterms:W3CDTF">2018-03-27T06:03:00Z</dcterms:created>
  <dcterms:modified xsi:type="dcterms:W3CDTF">2026-05-12T08:05:45Z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