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1755055"/>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122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43782" y="265452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5914338"/>
              </p:ext>
            </p:extLst>
          </p:nvPr>
        </p:nvGraphicFramePr>
        <p:xfrm>
          <a:off x="5061253" y="481505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646331"/>
          </a:xfrm>
          <a:prstGeom prst="rect">
            <a:avLst/>
          </a:prstGeom>
          <a:noFill/>
          <a:ln w="9525">
            <a:noFill/>
          </a:ln>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02 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03 </a:t>
            </a:r>
            <a:r>
              <a:rPr lang="kk-KZ" altLang="ru-RU" sz="1100" b="1" dirty="0">
                <a:latin typeface="Times New Roman" panose="02020603050405020304" pitchFamily="18" charset="0"/>
                <a:cs typeface="Times New Roman" panose="02020603050405020304" pitchFamily="18" charset="0"/>
              </a:rPr>
              <a:t>мамырға арналған </a:t>
            </a:r>
            <a:r>
              <a:rPr lang="kk-KZ" altLang="ru-RU" sz="1100" b="1" dirty="0" smtClean="0">
                <a:latin typeface="Times New Roman" panose="02020603050405020304" pitchFamily="18" charset="0"/>
                <a:cs typeface="Times New Roman" panose="02020603050405020304" pitchFamily="18" charset="0"/>
              </a:rPr>
              <a:t>ауа райы </a:t>
            </a:r>
            <a:r>
              <a:rPr lang="kk-KZ" altLang="ru-RU" sz="1100" b="1" dirty="0">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02 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03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жел солтүстік-батысқа ауысады, күші 5-10 </a:t>
            </a:r>
            <a:r>
              <a:rPr lang="kk-KZ" sz="1100" dirty="0" smtClean="0">
                <a:solidFill>
                  <a:prstClr val="black"/>
                </a:solidFill>
                <a:latin typeface="Times New Roman" pitchFamily="18" charset="0"/>
                <a:cs typeface="Times New Roman" pitchFamily="18" charset="0"/>
              </a:rPr>
              <a:t>м/с. Ауа температурасы түнде 9-11, күндіз 15-17 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04 мамыр </a:t>
            </a:r>
            <a:r>
              <a:rPr lang="kk-KZ" sz="1100" b="1" dirty="0" smtClean="0">
                <a:solidFill>
                  <a:srgbClr val="000000"/>
                </a:solidFill>
                <a:latin typeface="Times New Roman" panose="02020603050405020304" pitchFamily="18" charset="0"/>
                <a:cs typeface="Times New Roman" panose="02020603050405020304" pitchFamily="18" charset="0"/>
              </a:rPr>
              <a:t>ауа райы </a:t>
            </a:r>
            <a:r>
              <a:rPr lang="kk-KZ" sz="1100" b="1" dirty="0">
                <a:solidFill>
                  <a:srgbClr val="000000"/>
                </a:solidFill>
                <a:latin typeface="Times New Roman" panose="02020603050405020304" pitchFamily="18" charset="0"/>
                <a:cs typeface="Times New Roman" panose="02020603050405020304" pitchFamily="18" charset="0"/>
              </a:rPr>
              <a:t>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03 мамыр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04 мамыр</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О</a:t>
            </a:r>
            <a:r>
              <a:rPr lang="kk-KZ" sz="1100" dirty="0" smtClean="0">
                <a:solidFill>
                  <a:srgbClr val="000000"/>
                </a:solidFill>
                <a:latin typeface="Times New Roman" panose="02020603050405020304" pitchFamily="18" charset="0"/>
                <a:cs typeface="Times New Roman" panose="02020603050405020304" pitchFamily="18" charset="0"/>
                <a:sym typeface="+mn-ea"/>
              </a:rPr>
              <a:t>ңтүстік-шығыстан жел соғады</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kk-KZ" sz="1100" dirty="0" smtClean="0">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43782" y="353114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31659</TotalTime>
  <Words>567</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4290</cp:revision>
  <cp:lastPrinted>2021-07-01T07:38:07Z</cp:lastPrinted>
  <dcterms:created xsi:type="dcterms:W3CDTF">2018-03-27T06:03:00Z</dcterms:created>
  <dcterms:modified xsi:type="dcterms:W3CDTF">2026-05-02T06:48:03Z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