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1683787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122</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22650828"/>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03 </a:t>
            </a:r>
            <a:r>
              <a:rPr lang="kk-KZ" altLang="ru-RU" sz="1100" b="1" dirty="0" smtClean="0">
                <a:latin typeface="Times New Roman" panose="02020603050405020304" pitchFamily="18" charset="0"/>
                <a:cs typeface="Times New Roman" panose="02020603050405020304" pitchFamily="18" charset="0"/>
              </a:rPr>
              <a:t>мамырға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02 </a:t>
            </a:r>
            <a:r>
              <a:rPr lang="kk-KZ" altLang="ru-RU" sz="1100" b="1" dirty="0" smtClean="0">
                <a:latin typeface="Times New Roman" panose="02020603050405020304" pitchFamily="18" charset="0"/>
                <a:cs typeface="Times New Roman" panose="02020603050405020304" pitchFamily="18" charset="0"/>
              </a:rPr>
              <a:t>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03 </a:t>
            </a:r>
            <a:r>
              <a:rPr lang="kk-KZ" altLang="ru-RU" sz="1100" b="1" dirty="0" smtClean="0">
                <a:latin typeface="Times New Roman" panose="02020603050405020304" pitchFamily="18" charset="0"/>
                <a:cs typeface="Times New Roman" panose="02020603050405020304" pitchFamily="18" charset="0"/>
              </a:rPr>
              <a:t>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just"/>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  </a:t>
            </a:r>
            <a:r>
              <a:rPr lang="ru-RU" sz="1100" dirty="0" err="1" smtClean="0">
                <a:solidFill>
                  <a:srgbClr val="000000"/>
                </a:solidFill>
                <a:latin typeface="Times New Roman"/>
              </a:rPr>
              <a:t>Көшпелі</a:t>
            </a:r>
            <a:r>
              <a:rPr lang="ru-RU" sz="1100" dirty="0" smtClean="0">
                <a:solidFill>
                  <a:srgbClr val="000000"/>
                </a:solidFill>
                <a:latin typeface="Times New Roman"/>
              </a:rPr>
              <a:t> </a:t>
            </a:r>
            <a:r>
              <a:rPr lang="ru-RU" sz="1100" dirty="0" err="1">
                <a:solidFill>
                  <a:srgbClr val="000000"/>
                </a:solidFill>
                <a:latin typeface="Times New Roman"/>
              </a:rPr>
              <a:t>бұлтты</a:t>
            </a:r>
            <a:r>
              <a:rPr lang="ru-RU" sz="1100" dirty="0">
                <a:solidFill>
                  <a:srgbClr val="000000"/>
                </a:solidFill>
                <a:latin typeface="Times New Roman"/>
              </a:rPr>
              <a:t>, </a:t>
            </a:r>
            <a:r>
              <a:rPr lang="ru-RU" sz="1100" dirty="0" err="1" smtClean="0">
                <a:solidFill>
                  <a:srgbClr val="000000"/>
                </a:solidFill>
                <a:latin typeface="Times New Roman"/>
              </a:rPr>
              <a:t>жаңбыр</a:t>
            </a:r>
            <a:r>
              <a:rPr lang="ru-RU" sz="1100" dirty="0" smtClean="0">
                <a:solidFill>
                  <a:srgbClr val="000000"/>
                </a:solidFill>
                <a:latin typeface="Times New Roman"/>
              </a:rPr>
              <a:t>, </a:t>
            </a:r>
            <a:r>
              <a:rPr lang="ru-RU" sz="1100" dirty="0" err="1" smtClean="0">
                <a:solidFill>
                  <a:srgbClr val="000000"/>
                </a:solidFill>
                <a:latin typeface="Times New Roman"/>
              </a:rPr>
              <a:t>найзағай</a:t>
            </a:r>
            <a:r>
              <a:rPr lang="ru-RU" sz="1100" dirty="0" smtClean="0">
                <a:solidFill>
                  <a:srgbClr val="000000"/>
                </a:solidFill>
                <a:latin typeface="Times New Roman"/>
              </a:rPr>
              <a:t>. </a:t>
            </a:r>
            <a:r>
              <a:rPr lang="ru-RU" sz="1100" dirty="0" err="1">
                <a:solidFill>
                  <a:srgbClr val="000000"/>
                </a:solidFill>
                <a:latin typeface="Times New Roman"/>
              </a:rPr>
              <a:t>Түнде</a:t>
            </a:r>
            <a:r>
              <a:rPr lang="ru-RU" sz="1100" dirty="0">
                <a:solidFill>
                  <a:srgbClr val="000000"/>
                </a:solidFill>
                <a:latin typeface="Times New Roman"/>
              </a:rPr>
              <a:t> </a:t>
            </a:r>
            <a:r>
              <a:rPr lang="ru-RU" sz="1100" dirty="0" err="1">
                <a:solidFill>
                  <a:srgbClr val="000000"/>
                </a:solidFill>
                <a:latin typeface="Times New Roman"/>
              </a:rPr>
              <a:t>және</a:t>
            </a:r>
            <a:r>
              <a:rPr lang="ru-RU" sz="1100" dirty="0">
                <a:solidFill>
                  <a:srgbClr val="000000"/>
                </a:solidFill>
                <a:latin typeface="Times New Roman"/>
              </a:rPr>
              <a:t> </a:t>
            </a:r>
            <a:r>
              <a:rPr lang="ru-RU" sz="1100" dirty="0" err="1">
                <a:solidFill>
                  <a:srgbClr val="000000"/>
                </a:solidFill>
                <a:latin typeface="Times New Roman"/>
              </a:rPr>
              <a:t>таңертең</a:t>
            </a:r>
            <a:r>
              <a:rPr lang="ru-RU" sz="1100" dirty="0">
                <a:solidFill>
                  <a:srgbClr val="000000"/>
                </a:solidFill>
                <a:latin typeface="Times New Roman"/>
              </a:rPr>
              <a:t> </a:t>
            </a:r>
            <a:r>
              <a:rPr lang="ru-RU" sz="1100" dirty="0" err="1">
                <a:solidFill>
                  <a:srgbClr val="000000"/>
                </a:solidFill>
                <a:latin typeface="Times New Roman"/>
              </a:rPr>
              <a:t>тұман</a:t>
            </a:r>
            <a:r>
              <a:rPr lang="ru-RU" sz="1100" dirty="0">
                <a:solidFill>
                  <a:srgbClr val="000000"/>
                </a:solidFill>
                <a:latin typeface="Times New Roman"/>
              </a:rPr>
              <a:t>. </a:t>
            </a:r>
            <a:r>
              <a:rPr lang="ru-RU" sz="1100" dirty="0" err="1">
                <a:solidFill>
                  <a:srgbClr val="000000"/>
                </a:solidFill>
                <a:latin typeface="Times New Roman"/>
              </a:rPr>
              <a:t>Жел</a:t>
            </a:r>
            <a:r>
              <a:rPr lang="ru-RU" sz="1100" dirty="0">
                <a:solidFill>
                  <a:srgbClr val="000000"/>
                </a:solidFill>
                <a:latin typeface="Times New Roman"/>
              </a:rPr>
              <a:t> </a:t>
            </a:r>
            <a:r>
              <a:rPr lang="ru-RU" sz="1100" dirty="0" err="1" smtClean="0">
                <a:solidFill>
                  <a:srgbClr val="000000"/>
                </a:solidFill>
                <a:latin typeface="Times New Roman"/>
              </a:rPr>
              <a:t>солтүстік-шығыстан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smtClean="0">
                <a:solidFill>
                  <a:srgbClr val="000000"/>
                </a:solidFill>
                <a:latin typeface="Times New Roman"/>
              </a:rPr>
              <a:t>күші</a:t>
            </a:r>
            <a:r>
              <a:rPr lang="ru-RU" sz="1100" dirty="0" smtClean="0">
                <a:solidFill>
                  <a:srgbClr val="000000"/>
                </a:solidFill>
                <a:latin typeface="Times New Roman"/>
              </a:rPr>
              <a:t> 9-14 </a:t>
            </a:r>
            <a:r>
              <a:rPr lang="ru-RU" sz="1100" dirty="0">
                <a:solidFill>
                  <a:srgbClr val="000000"/>
                </a:solidFill>
                <a:latin typeface="Times New Roman"/>
              </a:rPr>
              <a:t>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err="1">
                <a:solidFill>
                  <a:srgbClr val="000000"/>
                </a:solidFill>
                <a:latin typeface="Times New Roman"/>
              </a:rPr>
              <a:t>түнде</a:t>
            </a:r>
            <a:r>
              <a:rPr lang="ru-RU" sz="1100" dirty="0">
                <a:solidFill>
                  <a:srgbClr val="000000"/>
                </a:solidFill>
                <a:latin typeface="Times New Roman"/>
              </a:rPr>
              <a:t> </a:t>
            </a:r>
            <a:r>
              <a:rPr lang="ru-RU" sz="1100" dirty="0" smtClean="0">
                <a:solidFill>
                  <a:srgbClr val="000000"/>
                </a:solidFill>
                <a:latin typeface="Times New Roman"/>
              </a:rPr>
              <a:t>3</a:t>
            </a:r>
            <a:r>
              <a:rPr lang="ru-RU" sz="1100" dirty="0" smtClean="0">
                <a:solidFill>
                  <a:srgbClr val="000000"/>
                </a:solidFill>
                <a:latin typeface="Times New Roman"/>
              </a:rPr>
              <a:t>-5, </a:t>
            </a:r>
            <a:r>
              <a:rPr lang="ru-RU" sz="1100" dirty="0" err="1">
                <a:solidFill>
                  <a:srgbClr val="000000"/>
                </a:solidFill>
                <a:latin typeface="Times New Roman"/>
              </a:rPr>
              <a:t>күндіз</a:t>
            </a:r>
            <a:r>
              <a:rPr lang="ru-RU" sz="1100" dirty="0">
                <a:solidFill>
                  <a:srgbClr val="000000"/>
                </a:solidFill>
                <a:latin typeface="Times New Roman"/>
              </a:rPr>
              <a:t> </a:t>
            </a:r>
            <a:r>
              <a:rPr lang="ru-RU" sz="1100" dirty="0" smtClean="0">
                <a:solidFill>
                  <a:srgbClr val="000000"/>
                </a:solidFill>
                <a:latin typeface="Times New Roman"/>
              </a:rPr>
              <a:t>13-15 </a:t>
            </a:r>
            <a:r>
              <a:rPr lang="ru-RU" sz="1100" dirty="0" smtClean="0">
                <a:solidFill>
                  <a:srgbClr val="000000"/>
                </a:solidFill>
                <a:latin typeface="Times New Roman"/>
              </a:rPr>
              <a:t>градус </a:t>
            </a:r>
            <a:r>
              <a:rPr lang="ru-RU" sz="1100" dirty="0" err="1">
                <a:solidFill>
                  <a:srgbClr val="000000"/>
                </a:solidFill>
                <a:latin typeface="Times New Roman"/>
              </a:rPr>
              <a:t>жылы</a:t>
            </a:r>
            <a:r>
              <a:rPr lang="ru-RU" sz="1100" dirty="0" smtClean="0">
                <a:solidFill>
                  <a:srgbClr val="000000"/>
                </a:solidFill>
                <a:latin typeface="Times New Roman"/>
              </a:rPr>
              <a:t>.</a:t>
            </a:r>
          </a:p>
          <a:p>
            <a:pPr lvl="0" algn="just"/>
            <a:endParaRPr lang="ru-RU" sz="1100" dirty="0" smtClean="0">
              <a:solidFill>
                <a:srgbClr val="000000"/>
              </a:solidFill>
              <a:latin typeface="Times New Roman"/>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04 </a:t>
            </a:r>
            <a:r>
              <a:rPr lang="kk-KZ" sz="1100" b="1" dirty="0" smtClean="0">
                <a:solidFill>
                  <a:srgbClr val="000000"/>
                </a:solidFill>
                <a:latin typeface="Times New Roman" pitchFamily="18" charset="0"/>
                <a:cs typeface="Times New Roman" pitchFamily="18" charset="0"/>
                <a:sym typeface="+mn-ea"/>
              </a:rPr>
              <a:t>мамырға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03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04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srgbClr val="000000"/>
                </a:solidFill>
                <a:latin typeface="Times New Roman"/>
              </a:rPr>
              <a:t>Бұлтты</a:t>
            </a:r>
            <a:r>
              <a:rPr lang="ru-RU" sz="1100" dirty="0">
                <a:solidFill>
                  <a:srgbClr val="000000"/>
                </a:solidFill>
                <a:latin typeface="Times New Roman"/>
              </a:rPr>
              <a:t>, </a:t>
            </a:r>
            <a:r>
              <a:rPr lang="ru-RU" sz="1100" dirty="0" err="1" smtClean="0">
                <a:solidFill>
                  <a:srgbClr val="000000"/>
                </a:solidFill>
                <a:latin typeface="Times New Roman"/>
              </a:rPr>
              <a:t>жауын-шашынсыз</a:t>
            </a:r>
            <a:r>
              <a:rPr lang="ru-RU" sz="1100" dirty="0" smtClean="0">
                <a:solidFill>
                  <a:srgbClr val="000000"/>
                </a:solidFill>
                <a:latin typeface="Times New Roman"/>
              </a:rPr>
              <a:t>.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smtClean="0">
                <a:solidFill>
                  <a:srgbClr val="000000"/>
                </a:solidFill>
                <a:latin typeface="Times New Roman"/>
              </a:rPr>
              <a:t>солтүстік-батыстан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smtClean="0">
                <a:solidFill>
                  <a:srgbClr val="000000"/>
                </a:solidFill>
                <a:latin typeface="Times New Roman"/>
              </a:rPr>
              <a:t>күші</a:t>
            </a:r>
            <a:r>
              <a:rPr lang="ru-RU" sz="1100" dirty="0" smtClean="0">
                <a:solidFill>
                  <a:srgbClr val="000000"/>
                </a:solidFill>
                <a:latin typeface="Times New Roman"/>
              </a:rPr>
              <a:t> </a:t>
            </a:r>
            <a:r>
              <a:rPr lang="ru-RU" sz="1100" dirty="0" smtClean="0">
                <a:solidFill>
                  <a:srgbClr val="000000"/>
                </a:solidFill>
                <a:latin typeface="Times New Roman"/>
              </a:rPr>
              <a:t>7-12 </a:t>
            </a:r>
            <a:r>
              <a:rPr lang="ru-RU" sz="1100" dirty="0">
                <a:solidFill>
                  <a:srgbClr val="000000"/>
                </a:solidFill>
                <a:latin typeface="Times New Roman"/>
              </a:rPr>
              <a:t>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smtClean="0">
                <a:solidFill>
                  <a:srgbClr val="000000"/>
                </a:solidFill>
                <a:latin typeface="Times New Roman"/>
              </a:rPr>
              <a:t>4-6 градус </a:t>
            </a:r>
            <a:r>
              <a:rPr lang="ru-RU" sz="1100" dirty="0" err="1">
                <a:solidFill>
                  <a:srgbClr val="000000"/>
                </a:solidFill>
                <a:latin typeface="Times New Roman"/>
              </a:rPr>
              <a:t>жылы</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03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04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жоғары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41848</TotalTime>
  <Words>569</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7566</cp:revision>
  <cp:lastPrinted>2021-07-01T03:56:27Z</cp:lastPrinted>
  <dcterms:created xsi:type="dcterms:W3CDTF">2018-03-27T06:03:00Z</dcterms:created>
  <dcterms:modified xsi:type="dcterms:W3CDTF">2026-05-02T06:36:28Z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