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85968225"/>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02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03 мамырға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02 </a:t>
            </a:r>
            <a:r>
              <a:rPr lang="ru-RU" altLang="ru-RU" sz="1100" b="1" dirty="0" err="1" smtClean="0">
                <a:solidFill>
                  <a:srgbClr val="000000"/>
                </a:solidFill>
                <a:latin typeface="Times New Roman" pitchFamily="18" charset="0"/>
                <a:cs typeface="Times New Roman" pitchFamily="18" charset="0"/>
              </a:rPr>
              <a:t>мамыр</a:t>
            </a:r>
            <a:r>
              <a:rPr lang="kk-KZ" sz="1100" b="1" dirty="0" smtClean="0">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03 </a:t>
            </a:r>
            <a:r>
              <a:rPr lang="kk-KZ" sz="1100" b="1" dirty="0" smtClean="0">
                <a:latin typeface="Times New Roman" panose="02020603050405020304" pitchFamily="18" charset="0"/>
                <a:cs typeface="Times New Roman" panose="02020603050405020304" pitchFamily="18" charset="0"/>
              </a:rPr>
              <a:t>мамырға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sz="1100" dirty="0">
                <a:latin typeface="Times New Roman" panose="02020603050405020304" pitchFamily="18" charset="0"/>
                <a:cs typeface="Times New Roman" panose="02020603050405020304" pitchFamily="18" charset="0"/>
                <a:sym typeface="+mn-ea"/>
              </a:rPr>
              <a:t>Б</a:t>
            </a:r>
            <a:r>
              <a:rPr lang="kk-KZ" sz="1100" dirty="0" smtClean="0">
                <a:latin typeface="Times New Roman" panose="02020603050405020304" pitchFamily="18" charset="0"/>
                <a:cs typeface="Times New Roman" panose="02020603050405020304" pitchFamily="18" charset="0"/>
                <a:sym typeface="+mn-ea"/>
              </a:rPr>
              <a:t>ұлтты</a:t>
            </a:r>
            <a:r>
              <a:rPr lang="kk-KZ" sz="1100" kern="1400" dirty="0" smtClean="0">
                <a:solidFill>
                  <a:srgbClr val="000000"/>
                </a:solidFill>
                <a:latin typeface="Times New Roman" panose="02020603050405020304" pitchFamily="18" charset="0"/>
                <a:ea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sym typeface="+mn-ea"/>
              </a:rPr>
              <a:t>күндіз жаңбыр, найзағай болады. Солтүстік-шығыстан соғатын жел оңтүстікке ауысады</a:t>
            </a:r>
            <a:r>
              <a:rPr lang="kk-KZ" sz="1100" dirty="0" smtClean="0">
                <a:latin typeface="Times New Roman" panose="02020603050405020304" pitchFamily="18" charset="0"/>
                <a:cs typeface="Times New Roman" panose="02020603050405020304" pitchFamily="18" charset="0"/>
              </a:rPr>
              <a:t>, түнде 2-7, күндіз 7-12, екпіні 15 м/с. </a:t>
            </a:r>
            <a:r>
              <a:rPr lang="kk-KZ" sz="1100" kern="1400" dirty="0" smtClean="0">
                <a:solidFill>
                  <a:srgbClr val="000000"/>
                </a:solidFill>
                <a:latin typeface="Times New Roman" panose="02020603050405020304" pitchFamily="18" charset="0"/>
                <a:ea typeface="Times New Roman" panose="02020603050405020304" pitchFamily="18" charset="0"/>
              </a:rPr>
              <a:t>Ауа </a:t>
            </a:r>
            <a:r>
              <a:rPr lang="kk-KZ" sz="11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100" kern="1400" dirty="0" smtClean="0">
                <a:solidFill>
                  <a:srgbClr val="000000"/>
                </a:solidFill>
                <a:latin typeface="Times New Roman" panose="02020603050405020304" pitchFamily="18" charset="0"/>
                <a:ea typeface="Times New Roman" panose="02020603050405020304" pitchFamily="18" charset="0"/>
              </a:rPr>
              <a:t>7-9, </a:t>
            </a:r>
            <a:r>
              <a:rPr lang="kk-KZ" sz="1100" kern="1400" dirty="0">
                <a:solidFill>
                  <a:srgbClr val="000000"/>
                </a:solidFill>
                <a:latin typeface="Times New Roman" panose="02020603050405020304" pitchFamily="18" charset="0"/>
                <a:ea typeface="Times New Roman" panose="02020603050405020304" pitchFamily="18" charset="0"/>
              </a:rPr>
              <a:t>күндіз </a:t>
            </a:r>
            <a:r>
              <a:rPr lang="kk-KZ" sz="1100" kern="1400" dirty="0" smtClean="0">
                <a:solidFill>
                  <a:srgbClr val="000000"/>
                </a:solidFill>
                <a:latin typeface="Times New Roman" panose="02020603050405020304" pitchFamily="18" charset="0"/>
                <a:ea typeface="Times New Roman" panose="02020603050405020304" pitchFamily="18" charset="0"/>
              </a:rPr>
              <a:t>22-24 градус </a:t>
            </a:r>
            <a:r>
              <a:rPr lang="kk-KZ" sz="1100" kern="1400" dirty="0">
                <a:solidFill>
                  <a:srgbClr val="000000"/>
                </a:solidFill>
                <a:latin typeface="Times New Roman" panose="02020603050405020304" pitchFamily="18" charset="0"/>
                <a:ea typeface="Times New Roman" panose="02020603050405020304" pitchFamily="18" charset="0"/>
              </a:rPr>
              <a:t>жылы болады. </a:t>
            </a:r>
            <a:endParaRPr lang="kk-KZ" altLang="ru-RU" sz="1100" b="1" dirty="0" smtClean="0">
              <a:latin typeface="Times New Roman" panose="02020603050405020304" pitchFamily="18" charset="0"/>
              <a:cs typeface="Times New Roman" panose="02020603050405020304" pitchFamily="18" charset="0"/>
              <a:sym typeface="+mn-ea"/>
            </a:endParaRPr>
          </a:p>
          <a:p>
            <a:pPr algn="ctr"/>
            <a:r>
              <a:rPr lang="kk-KZ" altLang="ru-RU" sz="1100" b="1" dirty="0" smtClean="0">
                <a:latin typeface="Times New Roman" panose="02020603050405020304" pitchFamily="18" charset="0"/>
                <a:cs typeface="Times New Roman" panose="02020603050405020304" pitchFamily="18" charset="0"/>
                <a:sym typeface="+mn-ea"/>
              </a:rPr>
              <a:t>04 мамыр түнге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03</a:t>
            </a:r>
            <a:r>
              <a:rPr lang="kk-KZ" sz="1100" b="1" dirty="0" smtClean="0">
                <a:solidFill>
                  <a:srgbClr val="000000"/>
                </a:solidFill>
                <a:latin typeface="Times New Roman" pitchFamily="18" charset="0"/>
                <a:cs typeface="Times New Roman" pitchFamily="18" charset="0"/>
              </a:rPr>
              <a:t> мамыр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04 </a:t>
            </a:r>
            <a:r>
              <a:rPr lang="ru-RU" sz="1100" b="1" dirty="0" err="1" smtClean="0">
                <a:latin typeface="Times New Roman" panose="02020603050405020304" pitchFamily="18" charset="0"/>
                <a:cs typeface="Times New Roman" panose="02020603050405020304" pitchFamily="18" charset="0"/>
              </a:rPr>
              <a:t>мамыр</a:t>
            </a:r>
            <a:r>
              <a:rPr lang="ru-RU" sz="1100" b="1" dirty="0" smtClean="0">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sz="1100" dirty="0">
                <a:latin typeface="Times New Roman" panose="02020603050405020304" pitchFamily="18" charset="0"/>
                <a:cs typeface="Times New Roman" panose="02020603050405020304" pitchFamily="18" charset="0"/>
                <a:sym typeface="+mn-ea"/>
              </a:rPr>
              <a:t>Б</a:t>
            </a:r>
            <a:r>
              <a:rPr lang="kk-KZ" sz="1100" dirty="0" smtClean="0">
                <a:latin typeface="Times New Roman" panose="02020603050405020304" pitchFamily="18" charset="0"/>
                <a:cs typeface="Times New Roman" panose="02020603050405020304" pitchFamily="18" charset="0"/>
                <a:sym typeface="+mn-ea"/>
              </a:rPr>
              <a:t>ұлтты</a:t>
            </a:r>
            <a:r>
              <a:rPr lang="kk-KZ" sz="1100" dirty="0" smtClean="0">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cs typeface="Times New Roman" panose="02020603050405020304" pitchFamily="18" charset="0"/>
                <a:sym typeface="+mn-ea"/>
              </a:rPr>
              <a:t>жаңбыр, найзағай болады. Оңтүстіктен, оңтүстік-шығыстан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12-14 </a:t>
            </a:r>
            <a:r>
              <a:rPr lang="kk-KZ" sz="1100" dirty="0" smtClean="0">
                <a:latin typeface="Times New Roman" panose="02020603050405020304" pitchFamily="18" charset="0"/>
                <a:cs typeface="Times New Roman" panose="02020603050405020304" pitchFamily="18" charset="0"/>
              </a:rPr>
              <a:t>градус жылы болады.</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1369795"/>
              </p:ext>
            </p:extLst>
          </p:nvPr>
        </p:nvGraphicFramePr>
        <p:xfrm>
          <a:off x="5045630" y="4149080"/>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0.707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.213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61052" y="3680582"/>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1632" y="2028738"/>
            <a:ext cx="4790173" cy="127727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dirty="0" smtClean="0">
                <a:solidFill>
                  <a:schemeClr val="tx1"/>
                </a:solidFill>
                <a:latin typeface="Times New Roman" panose="02020603050405020304" pitchFamily="18" charset="0"/>
                <a:cs typeface="Times New Roman" panose="02020603050405020304" pitchFamily="18" charset="0"/>
              </a:rPr>
              <a:t>03 </a:t>
            </a:r>
            <a:r>
              <a:rPr lang="kk-KZ" sz="1100" dirty="0" smtClean="0">
                <a:solidFill>
                  <a:schemeClr val="tx1"/>
                </a:solidFill>
                <a:latin typeface="Times New Roman" panose="02020603050405020304" pitchFamily="18" charset="0"/>
                <a:cs typeface="Times New Roman" panose="02020603050405020304" pitchFamily="18" charset="0"/>
              </a:rPr>
              <a:t>мамырда тунде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жиналуына</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kk-KZ" sz="1100" dirty="0" smtClean="0">
                <a:solidFill>
                  <a:schemeClr val="tx1"/>
                </a:solidFill>
                <a:latin typeface="Times New Roman" panose="02020603050405020304" pitchFamily="18" charset="0"/>
                <a:cs typeface="Times New Roman" panose="02020603050405020304" pitchFamily="18" charset="0"/>
              </a:rPr>
              <a:t>, 03 мамырда күндіз, 04 </a:t>
            </a:r>
            <a:r>
              <a:rPr lang="kk-KZ" sz="1100" dirty="0" smtClean="0">
                <a:solidFill>
                  <a:schemeClr val="tx1"/>
                </a:solidFill>
                <a:latin typeface="Times New Roman" panose="02020603050405020304" pitchFamily="18" charset="0"/>
                <a:cs typeface="Times New Roman" panose="02020603050405020304" pitchFamily="18" charset="0"/>
              </a:rPr>
              <a:t>мамыр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398212"/>
            <a:ext cx="4816722"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a:t>
            </a:r>
            <a:r>
              <a:rPr lang="ru-RU" sz="1100" dirty="0" err="1">
                <a:solidFill>
                  <a:schemeClr val="tx1"/>
                </a:solidFill>
                <a:latin typeface="Times New Roman" panose="02020603050405020304" pitchFamily="18" charset="0"/>
                <a:cs typeface="Times New Roman" panose="02020603050405020304" pitchFamily="18" charset="0"/>
              </a:rPr>
              <a:t>дәрежелі </a:t>
            </a:r>
            <a:r>
              <a:rPr lang="ru-RU" sz="1100" dirty="0">
                <a:solidFill>
                  <a:schemeClr val="tx1"/>
                </a:solidFill>
                <a:latin typeface="Times New Roman" panose="02020603050405020304" pitchFamily="18" charset="0"/>
                <a:cs typeface="Times New Roman" panose="02020603050405020304" pitchFamily="18" charset="0"/>
              </a:rPr>
              <a:t>ҚМЖ </a:t>
            </a:r>
            <a:r>
              <a:rPr lang="ru-RU" sz="1100" dirty="0" err="1">
                <a:solidFill>
                  <a:schemeClr val="tx1"/>
                </a:solidFill>
                <a:latin typeface="Times New Roman" panose="02020603050405020304" pitchFamily="18" charset="0"/>
                <a:cs typeface="Times New Roman" panose="02020603050405020304" pitchFamily="18" charset="0"/>
              </a:rPr>
              <a:t>ескертуі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жоқ</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45589</TotalTime>
  <Words>555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6821</cp:revision>
  <cp:lastPrinted>2021-07-01T07:38:07Z</cp:lastPrinted>
  <dcterms:created xsi:type="dcterms:W3CDTF">2018-03-27T06:03:00Z</dcterms:created>
  <dcterms:modified xsi:type="dcterms:W3CDTF">2026-05-02T08:11:42Z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