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14157929"/>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мамырға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72785551"/>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03</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03</a:t>
            </a:r>
            <a:r>
              <a:rPr lang="kk-KZ" altLang="ru-RU" sz="1200" b="1" dirty="0" smtClean="0">
                <a:latin typeface="Times New Roman" pitchFamily="18" charset="0"/>
                <a:cs typeface="Times New Roman" pitchFamily="18" charset="0"/>
              </a:rPr>
              <a:t>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кей уақыттарда жаңбыр, найзағай</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дауыл. </a:t>
            </a:r>
            <a:r>
              <a:rPr lang="kk-KZ" sz="1100" dirty="0" smtClean="0">
                <a:latin typeface="Times New Roman" pitchFamily="18" charset="0"/>
                <a:cs typeface="Times New Roman" pitchFamily="18" charset="0"/>
              </a:rPr>
              <a:t>Солтүстік-батыстан солтүстік-шығыс бағытқа ауысатын жел соғады, күші 8-13, екпіні 15-20 м/с. Ауа температурасы түнде 15-17, күндіз 21-23 градус жылы.  </a:t>
            </a:r>
            <a:endParaRPr lang="ru-RU" sz="1100" dirty="0" smtClean="0">
              <a:latin typeface="Times New Roman" pitchFamily="18" charset="0"/>
              <a:cs typeface="Times New Roman" pitchFamily="18" charset="0"/>
            </a:endParaRPr>
          </a:p>
          <a:p>
            <a:pPr indent="182563" algn="ctr"/>
            <a:endParaRPr lang="kk-KZ" altLang="ru-RU" sz="1200" b="1"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03 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endParaRPr lang="kk-KZ" sz="1100"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екпіні 15-20 м/с. Ауа температурасы 14-16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14485</TotalTime>
  <Words>553</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4160</cp:revision>
  <cp:lastPrinted>2021-07-01T03:56:27Z</cp:lastPrinted>
  <dcterms:created xsi:type="dcterms:W3CDTF">2018-03-27T06:03:00Z</dcterms:created>
  <dcterms:modified xsi:type="dcterms:W3CDTF">2026-05-02T08:02:42Z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