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66687152"/>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20-дан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 аздаған жанбыр, найзағай</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a:t>
            </a:r>
            <a:r>
              <a:rPr lang="kk-KZ" sz="1200" kern="900" dirty="0" smtClean="0">
                <a:solidFill>
                  <a:srgbClr val="000000"/>
                </a:solidFill>
                <a:latin typeface="Times New Roman" panose="02020603050405020304" pitchFamily="18" charset="0"/>
                <a:ea typeface="Times New Roman" panose="02020603050405020304" pitchFamily="18" charset="0"/>
              </a:rPr>
              <a:t>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3-5,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15-17 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04 </a:t>
            </a:r>
            <a:r>
              <a:rPr lang="kk-KZ" sz="1200" b="1" dirty="0" smtClean="0">
                <a:latin typeface="Times New Roman" panose="02020603050405020304" pitchFamily="18" charset="0"/>
                <a:cs typeface="Times New Roman" panose="02020603050405020304" pitchFamily="18" charset="0"/>
              </a:rPr>
              <a:t>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03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04 мамыр сағ. 08-ге дейін </a:t>
            </a:r>
            <a:endParaRPr lang="kk-KZ" sz="1200" b="1" dirty="0" smtClean="0">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жанбыр, найзағай</a:t>
            </a:r>
            <a:r>
              <a:rPr lang="kk-KZ" sz="1200" kern="900" dirty="0" smtClean="0">
                <a:solidFill>
                  <a:srgbClr val="000000"/>
                </a:solidFill>
                <a:latin typeface="Times New Roman" panose="02020603050405020304" pitchFamily="18" charset="0"/>
                <a:ea typeface="Times New Roman" panose="02020603050405020304" pitchFamily="18" charset="0"/>
              </a:rPr>
              <a:t>. Оңтүстік-шығыстан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1354509"/>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0.997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02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Э. 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31423</TotalTime>
  <Words>562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5703</cp:revision>
  <cp:lastPrinted>2021-07-01T07:38:07Z</cp:lastPrinted>
  <dcterms:created xsi:type="dcterms:W3CDTF">2018-03-27T06:03:00Z</dcterms:created>
  <dcterms:modified xsi:type="dcterms:W3CDTF">2026-05-02T07:02:06Z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