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786804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18466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03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02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03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7-12 м/с. Ауа температурасы түнде 7-9, күндіз 21-23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7-12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6226" y="348157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66226" y="220746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A4BC1CEE-19E4-C9CC-7F01-C9CE91EADBE0}"/>
              </a:ext>
            </a:extLst>
          </p:cNvPr>
          <p:cNvGraphicFramePr>
            <a:graphicFrameLocks noGrp="1"/>
          </p:cNvGraphicFramePr>
          <p:nvPr>
            <p:extLst>
              <p:ext uri="{D42A27DB-BD31-4B8C-83A1-F6EECF244321}">
                <p14:modId xmlns:p14="http://schemas.microsoft.com/office/powerpoint/2010/main" val="1704606092"/>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Акылбаева М.М.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20074</TotalTime>
  <Words>593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4335</cp:revision>
  <cp:lastPrinted>2021-07-01T03:56:27Z</cp:lastPrinted>
  <dcterms:created xsi:type="dcterms:W3CDTF">2018-03-27T06:03:00Z</dcterms:created>
  <dcterms:modified xsi:type="dcterms:W3CDTF">2026-05-02T05:58:24Z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