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4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4540299"/>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02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Солтүстіктен, солтүстік-шығыстан жел соғады, күші 5–10 м/с. Ауа температурасы түнде </a:t>
            </a:r>
            <a:r>
              <a:rPr lang="kk-KZ" altLang="ru-RU" sz="1200" dirty="0" smtClean="0">
                <a:latin typeface="Times New Roman" panose="02020603050405020304" pitchFamily="18" charset="0"/>
                <a:cs typeface="Times New Roman" panose="02020603050405020304" pitchFamily="18" charset="0"/>
              </a:rPr>
              <a:t>6–8, </a:t>
            </a:r>
            <a:r>
              <a:rPr lang="kk-KZ" altLang="ru-RU" sz="1200" dirty="0">
                <a:latin typeface="Times New Roman" panose="02020603050405020304" pitchFamily="18" charset="0"/>
                <a:cs typeface="Times New Roman" panose="02020603050405020304" pitchFamily="18" charset="0"/>
              </a:rPr>
              <a:t>күндіз 18–20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04 </a:t>
            </a:r>
            <a:r>
              <a:rPr lang="kk-KZ" altLang="ru-RU" sz="1150" b="1" dirty="0">
                <a:latin typeface="Times New Roman" panose="02020603050405020304" pitchFamily="18" charset="0"/>
                <a:cs typeface="Times New Roman" panose="02020603050405020304" pitchFamily="18" charset="0"/>
              </a:rPr>
              <a:t>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03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04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5-10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4-6 </a:t>
            </a:r>
            <a:r>
              <a:rPr lang="ru-RU" sz="1150" dirty="0" smtClean="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768743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27524</TotalTime>
  <Words>589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5280</cp:revision>
  <cp:lastPrinted>2021-07-01T07:38:07Z</cp:lastPrinted>
  <dcterms:created xsi:type="dcterms:W3CDTF">2018-03-27T06:03:00Z</dcterms:created>
  <dcterms:modified xsi:type="dcterms:W3CDTF">2026-05-02T07:33:38Z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