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7800916"/>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№122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02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02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03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таңертең </a:t>
            </a:r>
            <a:r>
              <a:rPr lang="kk-KZ" altLang="ru-RU" sz="1200" dirty="0">
                <a:latin typeface="Times New Roman" panose="02020603050405020304" pitchFamily="18" charset="0"/>
                <a:cs typeface="Times New Roman" panose="02020603050405020304" pitchFamily="18" charset="0"/>
              </a:rPr>
              <a:t>және </a:t>
            </a:r>
            <a:r>
              <a:rPr lang="kk-KZ" altLang="ru-RU" sz="1200" dirty="0" smtClean="0">
                <a:latin typeface="Times New Roman" panose="02020603050405020304" pitchFamily="18" charset="0"/>
                <a:cs typeface="Times New Roman" panose="02020603050405020304" pitchFamily="18" charset="0"/>
              </a:rPr>
              <a:t>күндіз жаңбыр</a:t>
            </a:r>
            <a:r>
              <a:rPr lang="kk-KZ" altLang="ru-RU" sz="1200" dirty="0">
                <a:latin typeface="Times New Roman" panose="02020603050405020304" pitchFamily="18" charset="0"/>
                <a:cs typeface="Times New Roman" panose="02020603050405020304" pitchFamily="18" charset="0"/>
              </a:rPr>
              <a:t>, найзағай. Солтүстіктен, солтүстік-шығыстан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9-14, екпіні </a:t>
            </a:r>
            <a:r>
              <a:rPr lang="kk-KZ" altLang="ru-RU" sz="1200" dirty="0">
                <a:latin typeface="Times New Roman" panose="02020603050405020304" pitchFamily="18" charset="0"/>
                <a:cs typeface="Times New Roman" panose="02020603050405020304" pitchFamily="18" charset="0"/>
              </a:rPr>
              <a:t>15-20 м/с. Ауа температурасы түнде  15-17, күндіз </a:t>
            </a:r>
            <a:r>
              <a:rPr lang="kk-KZ" altLang="ru-RU" sz="1200" dirty="0" smtClean="0">
                <a:latin typeface="Times New Roman" panose="02020603050405020304" pitchFamily="18" charset="0"/>
                <a:cs typeface="Times New Roman" panose="02020603050405020304" pitchFamily="18" charset="0"/>
              </a:rPr>
              <a:t>25-27 градус </a:t>
            </a:r>
            <a:r>
              <a:rPr lang="kk-KZ" altLang="ru-RU" sz="1200" dirty="0">
                <a:latin typeface="Times New Roman" panose="02020603050405020304" pitchFamily="18" charset="0"/>
                <a:cs typeface="Times New Roman" panose="02020603050405020304" pitchFamily="18" charset="0"/>
              </a:rPr>
              <a:t>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04 </a:t>
            </a:r>
            <a:r>
              <a:rPr lang="kk-KZ" altLang="ru-RU" sz="1150" b="1" dirty="0">
                <a:latin typeface="Times New Roman" panose="02020603050405020304" pitchFamily="18" charset="0"/>
                <a:cs typeface="Times New Roman" panose="02020603050405020304" pitchFamily="18" charset="0"/>
              </a:rPr>
              <a:t>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03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04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соғады</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күші</a:t>
            </a:r>
            <a:r>
              <a:rPr lang="ru-RU" sz="1150" dirty="0" smtClean="0">
                <a:latin typeface="Times New Roman" panose="02020603050405020304" pitchFamily="18" charset="0"/>
                <a:cs typeface="Times New Roman" panose="02020603050405020304" pitchFamily="18" charset="0"/>
              </a:rPr>
              <a:t> 9-14, </a:t>
            </a:r>
            <a:r>
              <a:rPr lang="ru-RU" sz="1150" dirty="0" err="1" smtClean="0">
                <a:latin typeface="Times New Roman" panose="02020603050405020304" pitchFamily="18" charset="0"/>
                <a:cs typeface="Times New Roman" panose="02020603050405020304" pitchFamily="18" charset="0"/>
              </a:rPr>
              <a:t>екпіні</a:t>
            </a:r>
            <a:r>
              <a:rPr lang="ru-RU" sz="1150" dirty="0" smtClean="0">
                <a:latin typeface="Times New Roman" panose="02020603050405020304" pitchFamily="18" charset="0"/>
                <a:cs typeface="Times New Roman" panose="02020603050405020304" pitchFamily="18" charset="0"/>
              </a:rPr>
              <a:t> 15-20 м/с</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Ауа</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10-12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33589930"/>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28187</TotalTime>
  <Words>558</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5236</cp:revision>
  <cp:lastPrinted>2021-07-01T07:38:07Z</cp:lastPrinted>
  <dcterms:created xsi:type="dcterms:W3CDTF">2018-03-27T06:03:00Z</dcterms:created>
  <dcterms:modified xsi:type="dcterms:W3CDTF">2026-05-02T07:19:03Z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