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642964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03 мамырға ауа-райы </a:t>
            </a:r>
            <a:r>
              <a:rPr lang="kk-KZ" altLang="ru-RU" sz="1200" b="1" dirty="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 күші 5–10 м/с. Ауа температурасы түнде 6–8, күндіз 18–20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04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04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5-10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25648</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5186</cp:revision>
  <cp:lastPrinted>2021-07-01T03:56:27Z</cp:lastPrinted>
  <dcterms:created xsi:type="dcterms:W3CDTF">2018-03-27T06:03:00Z</dcterms:created>
  <dcterms:modified xsi:type="dcterms:W3CDTF">2026-05-02T07:34:34Z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