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100" d="100"/>
          <a:sy n="100" d="100"/>
        </p:scale>
        <p:origin x="-2395" y="5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0143869"/>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02  мамырда</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02</a:t>
            </a:r>
            <a:r>
              <a:rPr lang="kk-KZ" sz="1100" b="1" kern="1400" dirty="0">
                <a:latin typeface="Times New Roman" panose="02020603050405020304" pitchFamily="18" charset="0"/>
                <a:cs typeface="Times New Roman" panose="02020603050405020304" pitchFamily="18" charset="0"/>
              </a:rPr>
              <a:t> мамыр</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61685879"/>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797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0.162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2.425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1"/>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03 </a:t>
            </a:r>
            <a:r>
              <a:rPr lang="kk-KZ" sz="1100" b="1" kern="1400" dirty="0">
                <a:latin typeface="Times New Roman" panose="02020603050405020304" pitchFamily="18" charset="0"/>
                <a:cs typeface="Times New Roman" panose="02020603050405020304" pitchFamily="18" charset="0"/>
              </a:rPr>
              <a:t>мамырға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02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03</a:t>
            </a:r>
            <a:r>
              <a:rPr lang="ru-RU" sz="1100" b="1"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 9-14 </a:t>
            </a:r>
            <a:r>
              <a:rPr lang="ru-RU"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5-7, күндіз 19-21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04 мамырға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03 </a:t>
            </a:r>
            <a:r>
              <a:rPr lang="kk-KZ" sz="1100" b="1" kern="1400" dirty="0">
                <a:latin typeface="Times New Roman" panose="02020603050405020304" pitchFamily="18" charset="0"/>
                <a:cs typeface="Times New Roman" panose="02020603050405020304" pitchFamily="18" charset="0"/>
              </a:rPr>
              <a:t>мамыр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04 мамыр</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5-10 м/с</a:t>
            </a:r>
            <a:r>
              <a:rPr lang="kk-KZ" sz="1100" dirty="0">
                <a:latin typeface="Times New Roman" panose="02020603050405020304" pitchFamily="18" charset="0"/>
                <a:cs typeface="Times New Roman" panose="02020603050405020304" pitchFamily="18" charset="0"/>
              </a:rPr>
              <a:t>. Ауа температурасы 5-7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a:t>
            </a:r>
            <a:r>
              <a:rPr lang="ru-RU" altLang="ru-RU" sz="1100" dirty="0">
                <a:solidFill>
                  <a:schemeClr val="tx1"/>
                </a:solidFill>
                <a:latin typeface="Times New Roman" panose="02020603050405020304" pitchFamily="18" charset="0"/>
                <a:cs typeface="Times New Roman" pitchFamily="18" charset="0"/>
              </a:rPr>
              <a:t>қала атмосферасында ластаушы заттардың </a:t>
            </a:r>
            <a:r>
              <a:rPr lang="ru-RU" altLang="ru-RU" sz="1100" b="1" dirty="0">
                <a:solidFill>
                  <a:schemeClr val="tx1"/>
                </a:solidFill>
                <a:latin typeface="Times New Roman" panose="02020603050405020304" pitchFamily="18" charset="0"/>
                <a:cs typeface="Times New Roman"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a:t>
            </a:r>
            <a:r>
              <a:rPr lang="ru-RU" sz="1100" b="1" dirty="0">
                <a:solidFill>
                  <a:prstClr val="black"/>
                </a:solidFill>
                <a:latin typeface="Times New Roman" panose="02020603050405020304" pitchFamily="18" charset="0"/>
                <a:cs typeface="Times New Roman" panose="02020603050405020304" pitchFamily="18" charset="0"/>
              </a:rPr>
              <a:t> 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Леженина П</a:t>
            </a:r>
            <a:r>
              <a:rPr lang="kk-KZ" altLang="ru-RU" sz="1200" b="1" i="1">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53274</TotalTime>
  <Words>595</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7654</cp:revision>
  <cp:lastPrinted>2025-07-15T07:11:11Z</cp:lastPrinted>
  <dcterms:created xsi:type="dcterms:W3CDTF">2018-03-27T06:03:00Z</dcterms:created>
  <dcterms:modified xsi:type="dcterms:W3CDTF">2026-05-02T06:24:41Z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