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78035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46878"/>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3</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түнде және таңертең</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a:t>
            </a:r>
            <a:r>
              <a:rPr lang="kk-KZ" sz="1200" dirty="0" smtClean="0">
                <a:latin typeface="Times New Roman" panose="02020603050405020304" pitchFamily="18" charset="0"/>
                <a:cs typeface="Times New Roman" panose="02020603050405020304" pitchFamily="18" charset="0"/>
              </a:rPr>
              <a:t>. Күндіз шаңды дауыл. </a:t>
            </a:r>
            <a:r>
              <a:rPr lang="kk-KZ" sz="1200" dirty="0" smtClean="0">
                <a:latin typeface="Times New Roman" panose="02020603050405020304" pitchFamily="18" charset="0"/>
                <a:cs typeface="Times New Roman" panose="02020603050405020304" pitchFamily="18" charset="0"/>
              </a:rPr>
              <a:t>Жел солтүстік-шығыстан соғады, күші </a:t>
            </a:r>
            <a:r>
              <a:rPr lang="kk-KZ" sz="1200" dirty="0" smtClean="0">
                <a:latin typeface="Times New Roman" panose="02020603050405020304" pitchFamily="18" charset="0"/>
                <a:cs typeface="Times New Roman" panose="02020603050405020304" pitchFamily="18" charset="0"/>
              </a:rPr>
              <a:t>9-14, күндіз екпіні 15</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24-26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en-US" altLang="ru-RU" sz="1200" b="1" dirty="0" smtClean="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0</a:t>
            </a:r>
            <a:r>
              <a:rPr lang="en-US" altLang="ru-RU" sz="1200" b="1" dirty="0" smtClean="0">
                <a:solidFill>
                  <a:srgbClr val="000000"/>
                </a:solidFill>
                <a:latin typeface="Times New Roman" panose="02020603050405020304" pitchFamily="18" charset="0"/>
                <a:cs typeface="Times New Roman" panose="02020603050405020304" pitchFamily="18" charset="0"/>
              </a:rPr>
              <a:t>4</a:t>
            </a:r>
            <a:r>
              <a:rPr lang="kk-KZ" altLang="ru-RU" sz="1200" b="1" dirty="0" smtClean="0">
                <a:solidFill>
                  <a:srgbClr val="000000"/>
                </a:solidFill>
                <a:latin typeface="Times New Roman" panose="02020603050405020304" pitchFamily="18" charset="0"/>
                <a:cs typeface="Times New Roman" panose="02020603050405020304" pitchFamily="18" charset="0"/>
              </a:rPr>
              <a:t> мамыр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12-14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1392022"/>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74553846"/>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17632</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4269</cp:revision>
  <cp:lastPrinted>2021-07-01T07:38:07Z</cp:lastPrinted>
  <dcterms:created xsi:type="dcterms:W3CDTF">2018-03-27T06:03:00Z</dcterms:created>
  <dcterms:modified xsi:type="dcterms:W3CDTF">2026-05-02T06:31:30Z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