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625700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562122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01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жауын-шашынсыз.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err="1">
                <a:solidFill>
                  <a:srgbClr val="000000"/>
                </a:solidFill>
                <a:latin typeface="Times New Roman"/>
              </a:rPr>
              <a:t>және</a:t>
            </a:r>
            <a:r>
              <a:rPr lang="ru-RU" sz="1100" dirty="0">
                <a:solidFill>
                  <a:srgbClr val="000000"/>
                </a:solidFill>
                <a:latin typeface="Times New Roman"/>
              </a:rPr>
              <a:t> </a:t>
            </a:r>
            <a:r>
              <a:rPr lang="ru-RU" sz="1100" dirty="0" err="1">
                <a:solidFill>
                  <a:srgbClr val="000000"/>
                </a:solidFill>
                <a:latin typeface="Times New Roman"/>
              </a:rPr>
              <a:t>таңертең</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батысқа</a:t>
            </a:r>
            <a:r>
              <a:rPr lang="ru-RU" sz="1100" dirty="0" smtClean="0">
                <a:solidFill>
                  <a:srgbClr val="000000"/>
                </a:solidFill>
                <a:latin typeface="Times New Roman"/>
              </a:rPr>
              <a:t> </a:t>
            </a:r>
            <a:r>
              <a:rPr lang="ru-RU" sz="1100" dirty="0" err="1">
                <a:solidFill>
                  <a:srgbClr val="000000"/>
                </a:solidFill>
                <a:latin typeface="Times New Roman"/>
              </a:rPr>
              <a:t>ауысады</a:t>
            </a:r>
            <a:r>
              <a:rPr lang="ru-RU" sz="1100" dirty="0">
                <a:solidFill>
                  <a:srgbClr val="000000"/>
                </a:solidFill>
                <a:latin typeface="Times New Roman"/>
              </a:rPr>
              <a:t>, </a:t>
            </a:r>
            <a:r>
              <a:rPr lang="ru-RU" sz="1100" dirty="0" err="1">
                <a:solidFill>
                  <a:srgbClr val="000000"/>
                </a:solidFill>
                <a:latin typeface="Times New Roman"/>
              </a:rPr>
              <a:t>жылдамдығы</a:t>
            </a:r>
            <a:r>
              <a:rPr lang="ru-RU" sz="1100" dirty="0">
                <a:solidFill>
                  <a:srgbClr val="000000"/>
                </a:solidFill>
                <a:latin typeface="Times New Roman"/>
              </a:rPr>
              <a:t> </a:t>
            </a:r>
            <a:r>
              <a:rPr lang="ru-RU" sz="1100" dirty="0" smtClean="0">
                <a:solidFill>
                  <a:srgbClr val="000000"/>
                </a:solidFill>
                <a:latin typeface="Times New Roman"/>
              </a:rPr>
              <a:t>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2-4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a:solidFill>
                  <a:srgbClr val="000000"/>
                </a:solidFill>
                <a:latin typeface="Times New Roman"/>
              </a:rPr>
              <a:t>, </a:t>
            </a:r>
            <a:r>
              <a:rPr lang="ru-RU" sz="1100" dirty="0" err="1">
                <a:solidFill>
                  <a:srgbClr val="000000"/>
                </a:solidFill>
                <a:latin typeface="Times New Roman"/>
              </a:rPr>
              <a:t>топырақ</a:t>
            </a:r>
            <a:r>
              <a:rPr lang="ru-RU" sz="1100" dirty="0">
                <a:solidFill>
                  <a:srgbClr val="000000"/>
                </a:solidFill>
                <a:latin typeface="Times New Roman"/>
              </a:rPr>
              <a:t> </a:t>
            </a:r>
            <a:r>
              <a:rPr lang="ru-RU" sz="1100" dirty="0" err="1">
                <a:solidFill>
                  <a:srgbClr val="000000"/>
                </a:solidFill>
                <a:latin typeface="Times New Roman"/>
              </a:rPr>
              <a:t>бетінде</a:t>
            </a:r>
            <a:r>
              <a:rPr lang="ru-RU" sz="1100" dirty="0">
                <a:solidFill>
                  <a:srgbClr val="000000"/>
                </a:solidFill>
                <a:latin typeface="Times New Roman"/>
              </a:rPr>
              <a:t> </a:t>
            </a:r>
            <a:r>
              <a:rPr lang="ru-RU" sz="1100" dirty="0" smtClean="0">
                <a:solidFill>
                  <a:srgbClr val="000000"/>
                </a:solidFill>
                <a:latin typeface="Times New Roman"/>
              </a:rPr>
              <a:t>1 </a:t>
            </a:r>
            <a:r>
              <a:rPr lang="ru-RU" sz="1100" dirty="0">
                <a:solidFill>
                  <a:srgbClr val="000000"/>
                </a:solidFill>
                <a:latin typeface="Times New Roman"/>
              </a:rPr>
              <a:t>градус </a:t>
            </a:r>
            <a:r>
              <a:rPr lang="ru-RU" sz="1100" dirty="0" err="1">
                <a:solidFill>
                  <a:srgbClr val="000000"/>
                </a:solidFill>
                <a:latin typeface="Times New Roman"/>
              </a:rPr>
              <a:t>үсік</a:t>
            </a:r>
            <a:r>
              <a:rPr lang="ru-RU" sz="1100" dirty="0">
                <a:solidFill>
                  <a:srgbClr val="000000"/>
                </a:solidFill>
                <a:latin typeface="Times New Roman"/>
              </a:rPr>
              <a:t>,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12-14 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just"/>
            <a:endParaRPr lang="ru-RU" sz="1100" dirty="0" smtClean="0">
              <a:solidFill>
                <a:srgbClr val="000000"/>
              </a:solidFill>
              <a:latin typeface="Times New Roman"/>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02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smtClean="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a:t>
            </a:r>
            <a:r>
              <a:rPr lang="kk-KZ" sz="1100" dirty="0" smtClean="0">
                <a:solidFill>
                  <a:srgbClr val="000000"/>
                </a:solidFill>
                <a:latin typeface="Times New Roman"/>
              </a:rPr>
              <a:t>ң</a:t>
            </a:r>
            <a:r>
              <a:rPr lang="ru-RU" sz="1100" dirty="0" err="1" smtClean="0">
                <a:solidFill>
                  <a:srgbClr val="000000"/>
                </a:solidFill>
                <a:latin typeface="Times New Roman"/>
              </a:rPr>
              <a:t>быр</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3-5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 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41735</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7555</cp:revision>
  <cp:lastPrinted>2021-07-01T03:56:27Z</cp:lastPrinted>
  <dcterms:created xsi:type="dcterms:W3CDTF">2018-03-27T06:03:00Z</dcterms:created>
  <dcterms:modified xsi:type="dcterms:W3CDTF">2026-04-30T06:11:38Z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