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877120"/>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01 мамырға ауа-райы </a:t>
            </a:r>
            <a:r>
              <a:rPr lang="kk-KZ" altLang="ru-RU" sz="1200" b="1" dirty="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30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7–12 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күндіз 27–29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02 мамырға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kk-KZ" sz="1150" b="1" dirty="0" smtClean="0">
                <a:latin typeface="Times New Roman" panose="02020603050405020304" pitchFamily="18" charset="0"/>
                <a:cs typeface="Times New Roman" panose="02020603050405020304" pitchFamily="18" charset="0"/>
              </a:rPr>
              <a:t>мамыр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smtClean="0">
                <a:latin typeface="Times New Roman" panose="02020603050405020304" pitchFamily="18" charset="0"/>
                <a:cs typeface="Times New Roman" panose="02020603050405020304" pitchFamily="18" charset="0"/>
              </a:rPr>
              <a:t> 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10-12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361268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27500</TotalTime>
  <Words>591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5278</cp:revision>
  <cp:lastPrinted>2021-07-01T07:38:07Z</cp:lastPrinted>
  <dcterms:created xsi:type="dcterms:W3CDTF">2018-03-27T06:03:00Z</dcterms:created>
  <dcterms:modified xsi:type="dcterms:W3CDTF">2026-04-30T07:55:46Z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