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1405942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4613916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күндіз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Солтүстік-батыстан жел соғады, күші 8-13, күндіз екпіні 15-20 м/с. Ауа температурасы түнде 15-17, күндіз 28-30 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екпіні 15-20 м/с. Ауа температурасы 14-16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14309</TotalTime>
  <Words>568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4151</cp:revision>
  <cp:lastPrinted>2021-07-01T03:56:27Z</cp:lastPrinted>
  <dcterms:created xsi:type="dcterms:W3CDTF">2018-03-27T06:03:00Z</dcterms:created>
  <dcterms:modified xsi:type="dcterms:W3CDTF">2026-04-30T06:46:10Z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