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5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1318228"/>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сәуірдегі</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01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30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01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Ашық, жауын-шашынсыз. Жел шығыстан, оңтүстік-шығыстан соғады, түнде күші 2-7, күндіз күші 7-12 м/с. Ауа температурасы түнде 4-6, күндіз 27-29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Ашық, жауын-шашынсыз. Жел оңтүстік-шығыстан соғады, күші 5-10 м/с. Ауа </a:t>
            </a:r>
            <a:r>
              <a:rPr lang="kk-KZ" sz="1200">
                <a:solidFill>
                  <a:prstClr val="black"/>
                </a:solidFill>
                <a:latin typeface="Times New Roman" pitchFamily="18" charset="0"/>
                <a:cs typeface="Times New Roman" pitchFamily="18" charset="0"/>
              </a:rPr>
              <a:t>температурасы 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9629" y="351889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3001574"/>
              </p:ext>
            </p:extLst>
          </p:nvPr>
        </p:nvGraphicFramePr>
        <p:xfrm>
          <a:off x="5023567" y="423621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
        <p:nvSpPr>
          <p:cNvPr id="20" name="TextBox 13"/>
          <p:cNvSpPr txBox="1"/>
          <p:nvPr/>
        </p:nvSpPr>
        <p:spPr>
          <a:xfrm>
            <a:off x="5101356" y="2241149"/>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01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01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20584</TotalTime>
  <Words>617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4240</cp:revision>
  <cp:lastPrinted>2021-07-01T03:56:27Z</cp:lastPrinted>
  <dcterms:created xsi:type="dcterms:W3CDTF">2018-03-27T06:03:00Z</dcterms:created>
  <dcterms:modified xsi:type="dcterms:W3CDTF">2026-04-30T07:52:31Z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