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0285825"/>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 жаңбыр, найзағай. Жел батыстан соғады, күші 5-10 м/с. Ауаның температурасы түнде 15-17, күндіз 25-27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02 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02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солтүстіктен соғады, күші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14-16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9616894"/>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28956773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17625</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4265</cp:revision>
  <cp:lastPrinted>2021-07-01T07:38:07Z</cp:lastPrinted>
  <dcterms:created xsi:type="dcterms:W3CDTF">2018-03-27T06:03:00Z</dcterms:created>
  <dcterms:modified xsi:type="dcterms:W3CDTF">2026-04-30T06:04:04Z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