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291556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мамырға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30 сәуірдің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01 мамырдың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жаңбыр жауады, найзағай күтіледі. Оңтүстік-шығыстан соғатын жел солтүстік-батысқа ауысады, күші 9-14, таңертең және күндіз екпіні 15-20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13-15,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24-26 градус </a:t>
            </a:r>
            <a:r>
              <a:rPr lang="ru-RU" sz="1200" dirty="0" err="1">
                <a:solidFill>
                  <a:prstClr val="black"/>
                </a:solidFill>
                <a:latin typeface="Times New Roman" panose="02020603050405020304" pitchFamily="18" charset="0"/>
                <a:cs typeface="Times New Roman" pitchFamily="18" charset="0"/>
              </a:rPr>
              <a:t>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ru-RU" sz="1200" dirty="0">
                <a:solidFill>
                  <a:prstClr val="black"/>
                </a:solidFill>
                <a:latin typeface="Times New Roman" panose="02020603050405020304" pitchFamily="18" charset="0"/>
                <a:cs typeface="Times New Roman" pitchFamily="18" charset="0"/>
              </a:rPr>
              <a:t>.</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02 мамырға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01 мамырдың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 мамырдың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Батыстан жел соғады, екпіні 15-20 м/с. Ауа температурасы 5-7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a:latin typeface="Times New Roman" pitchFamily="18" charset="0"/>
                <a:cs typeface="Times New Roman" pitchFamily="18" charset="0"/>
              </a:rPr>
              <a:t>сейілуіне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566095812"/>
              </p:ext>
            </p:extLst>
          </p:nvPr>
        </p:nvGraphicFramePr>
        <p:xfrm>
          <a:off x="5053289" y="4116981"/>
          <a:ext cx="4572000" cy="2301600"/>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6118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673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67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661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673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0672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21869</TotalTime>
  <Words>583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4189</cp:revision>
  <cp:lastPrinted>2021-07-01T07:38:07Z</cp:lastPrinted>
  <dcterms:created xsi:type="dcterms:W3CDTF">2018-03-27T06:03:00Z</dcterms:created>
  <dcterms:modified xsi:type="dcterms:W3CDTF">2026-04-30T06:19:09Z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