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345712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30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30</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505865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0.853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30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01</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таңертең және күндіз 15-20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8-10, күндіз 27-29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02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02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a:latin typeface="Times New Roman" panose="02020603050405020304" pitchFamily="18" charset="0"/>
                <a:cs typeface="Times New Roman" panose="02020603050405020304" pitchFamily="18" charset="0"/>
              </a:rPr>
              <a:t>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10-12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53267</TotalTime>
  <Words>600</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7649</cp:revision>
  <cp:lastPrinted>2025-07-15T07:11:11Z</cp:lastPrinted>
  <dcterms:created xsi:type="dcterms:W3CDTF">2018-03-27T06:03:00Z</dcterms:created>
  <dcterms:modified xsi:type="dcterms:W3CDTF">2026-04-30T05:59:18Z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