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27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7615788"/>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№120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5765210"/>
              </p:ext>
            </p:extLst>
          </p:nvPr>
        </p:nvGraphicFramePr>
        <p:xfrm>
          <a:off x="5072359" y="4391287"/>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a:t>
                      </a:r>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01</a:t>
            </a:r>
            <a:r>
              <a:rPr lang="kk-KZ" altLang="ru-RU" sz="11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30 сәуір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01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Жел солтүстік-батыстан </a:t>
            </a:r>
            <a:r>
              <a:rPr lang="kk-KZ" sz="1100" dirty="0" smtClean="0">
                <a:solidFill>
                  <a:prstClr val="black"/>
                </a:solidFill>
                <a:latin typeface="Times New Roman" pitchFamily="18" charset="0"/>
                <a:cs typeface="Times New Roman" pitchFamily="18" charset="0"/>
              </a:rPr>
              <a:t>соғатын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a:t>
            </a:r>
            <a:r>
              <a:rPr lang="ru-RU" sz="1100" dirty="0">
                <a:latin typeface="Times New Roman" panose="02020603050405020304" pitchFamily="18" charset="0"/>
                <a:cs typeface="Times New Roman" panose="02020603050405020304" pitchFamily="18" charset="0"/>
              </a:rPr>
              <a:t>қ</a:t>
            </a:r>
            <a:r>
              <a:rPr lang="kk-KZ" sz="1100" dirty="0" smtClean="0">
                <a:solidFill>
                  <a:srgbClr val="000000"/>
                </a:solidFill>
                <a:latin typeface="Times New Roman" panose="02020603050405020304" pitchFamily="18" charset="0"/>
                <a:cs typeface="Times New Roman" panose="02020603050405020304" pitchFamily="18" charset="0"/>
                <a:sym typeface="+mn-ea"/>
              </a:rPr>
              <a:t>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02 мамыр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01 мамыр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02 мамыр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Аздаған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0-12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31648</TotalTime>
  <Words>564</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4285</cp:revision>
  <cp:lastPrinted>2021-07-01T07:38:07Z</cp:lastPrinted>
  <dcterms:created xsi:type="dcterms:W3CDTF">2018-03-27T06:03:00Z</dcterms:created>
  <dcterms:modified xsi:type="dcterms:W3CDTF">2026-04-30T07:23:10Z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