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30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01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4-9 м/с. Ауа температурасы түнде 8-10, күндіз 29-31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02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11-13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Байменва А А </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22678</TotalTime>
  <Words>518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5819</cp:revision>
  <cp:lastPrinted>2021-07-01T03:56:27Z</cp:lastPrinted>
  <dcterms:created xsi:type="dcterms:W3CDTF">2018-03-27T06:03:00Z</dcterms:created>
  <dcterms:modified xsi:type="dcterms:W3CDTF">2026-04-30T06:31:19Z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