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80" d="100"/>
          <a:sy n="80" d="100"/>
        </p:scale>
        <p:origin x="-3108" y="-768"/>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120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30 </a:t>
                      </a:r>
                      <a:r>
                        <a:rPr lang="kk-KZ" altLang="zh-CN" sz="1200" b="1" i="1" u="none" kern="1200" baseline="0" dirty="0">
                          <a:solidFill>
                            <a:schemeClr val="tx2"/>
                          </a:solidFill>
                          <a:latin typeface="Times New Roman" pitchFamily="18" charset="0"/>
                          <a:ea typeface="+mn-ea"/>
                          <a:cs typeface="Times New Roman" pitchFamily="18" charset="0"/>
                        </a:rPr>
                        <a:t>сәуір</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itchFamily="18" charset="0"/>
                <a:cs typeface="Times New Roman" pitchFamily="18" charset="0"/>
              </a:rPr>
              <a:t>сәуір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112110855"/>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a:t>7,9</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01 </a:t>
            </a:r>
            <a:r>
              <a:rPr lang="kk-KZ" sz="1100" b="1" dirty="0">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altLang="ru-RU" sz="1100" b="1" kern="0" dirty="0">
                <a:solidFill>
                  <a:srgbClr val="000000"/>
                </a:solidFill>
                <a:latin typeface="Times New Roman" pitchFamily="18" charset="0"/>
                <a:ea typeface="Calibri"/>
                <a:cs typeface="Times New Roman" pitchFamily="18" charset="0"/>
                <a:sym typeface="Calibri"/>
              </a:rPr>
              <a:t>30 </a:t>
            </a:r>
            <a:r>
              <a:rPr lang="kk-KZ" sz="1100" b="1" dirty="0">
                <a:latin typeface="Times New Roman" pitchFamily="18" charset="0"/>
                <a:cs typeface="Times New Roman" pitchFamily="18" charset="0"/>
              </a:rPr>
              <a:t>сәуір</a:t>
            </a:r>
            <a:r>
              <a:rPr lang="kk-KZ" alt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kk-KZ" sz="1100" b="1" dirty="0">
                <a:solidFill>
                  <a:srgbClr val="000000"/>
                </a:solidFill>
                <a:latin typeface="Times New Roman" pitchFamily="18" charset="0"/>
                <a:cs typeface="Times New Roman" pitchFamily="18" charset="0"/>
                <a:sym typeface="Calibri"/>
              </a:rPr>
              <a:t>01</a:t>
            </a:r>
            <a:r>
              <a:rPr lang="kk-KZ"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tabLst>
                <a:tab pos="266700" algn="l"/>
                <a:tab pos="358775" algn="l"/>
              </a:tabLst>
            </a:pPr>
            <a:r>
              <a:rPr lang="kk-KZ" sz="1100" dirty="0">
                <a:latin typeface="Times New Roman" pitchFamily="18" charset="0"/>
                <a:cs typeface="Times New Roman" pitchFamily="18" charset="0"/>
              </a:rPr>
              <a:t>Көшпелі 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күндіз жаңбыр, найзағай, дауыл</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бұршақ</a:t>
            </a:r>
            <a:r>
              <a:rPr lang="kk-KZ" sz="1100" dirty="0">
                <a:latin typeface="Times New Roman" pitchFamily="18" charset="0"/>
                <a:cs typeface="Times New Roman" pitchFamily="18" charset="0"/>
              </a:rPr>
              <a:t>. Оңтүстіктен, оңтүстік-батыстан жел соғады, түнде күші 9-14 м/с, күндіз күші 15-20, екпіні 23-28 м/с. Ауа температурасы түнде 11-13, күндіз 21-23 градус 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 </a:t>
            </a:r>
            <a:r>
              <a:rPr lang="ru-RU" altLang="ru-RU" sz="1100" b="1" dirty="0">
                <a:solidFill>
                  <a:srgbClr val="000000"/>
                </a:solidFill>
                <a:latin typeface="Times New Roman" pitchFamily="18" charset="0"/>
                <a:cs typeface="Times New Roman" pitchFamily="18" charset="0"/>
              </a:rPr>
              <a:t>02</a:t>
            </a:r>
            <a:r>
              <a:rPr lang="kk-KZ" sz="1100" b="1" dirty="0">
                <a:latin typeface="Times New Roman" pitchFamily="18" charset="0"/>
                <a:cs typeface="Times New Roman" pitchFamily="18" charset="0"/>
              </a:rPr>
              <a:t> мамырға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01</a:t>
            </a:r>
            <a:r>
              <a:rPr lang="kk-KZ" sz="1100" b="1" dirty="0">
                <a:latin typeface="Times New Roman" pitchFamily="18" charset="0"/>
                <a:cs typeface="Times New Roman" pitchFamily="18" charset="0"/>
              </a:rPr>
              <a:t> 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altLang="ru-RU" sz="1100" b="1" dirty="0">
                <a:solidFill>
                  <a:srgbClr val="000000"/>
                </a:solidFill>
                <a:latin typeface="Times New Roman" pitchFamily="18" charset="0"/>
                <a:cs typeface="Times New Roman" pitchFamily="18" charset="0"/>
              </a:rPr>
              <a:t>02</a:t>
            </a:r>
            <a:r>
              <a:rPr lang="kk-KZ" sz="1100" b="1" dirty="0">
                <a:latin typeface="Times New Roman" pitchFamily="18" charset="0"/>
                <a:cs typeface="Times New Roman" pitchFamily="18" charset="0"/>
              </a:rPr>
              <a:t> 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жаңбыр, найзағай.</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Батыстан</a:t>
            </a:r>
            <a:r>
              <a:rPr lang="ru-RU" sz="1100" dirty="0" smtClean="0">
                <a:latin typeface="Times New Roman" pitchFamily="18" charset="0"/>
                <a:cs typeface="Times New Roman" pitchFamily="18" charset="0"/>
              </a:rPr>
              <a:t>, </a:t>
            </a:r>
            <a:r>
              <a:rPr lang="kk-KZ" sz="1100" smtClean="0">
                <a:latin typeface="Times New Roman" pitchFamily="18" charset="0"/>
                <a:cs typeface="Times New Roman" pitchFamily="18" charset="0"/>
              </a:rPr>
              <a:t>с</a:t>
            </a:r>
            <a:r>
              <a:rPr lang="kk-KZ" sz="1100" smtClean="0">
                <a:latin typeface="Times New Roman" pitchFamily="18" charset="0"/>
                <a:cs typeface="Times New Roman" pitchFamily="18" charset="0"/>
              </a:rPr>
              <a:t>олтүстік-батыстан </a:t>
            </a:r>
            <a:r>
              <a:rPr lang="kk-KZ" sz="1100" dirty="0">
                <a:latin typeface="Times New Roman" pitchFamily="18" charset="0"/>
                <a:cs typeface="Times New Roman" pitchFamily="18" charset="0"/>
              </a:rPr>
              <a:t>жел соғады, күші 9-14, екпіні 15-20 м/с. Ауа температурасы 5-7 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altLang="ru-RU" sz="1100" dirty="0">
                <a:solidFill>
                  <a:schemeClr val="tx1"/>
                </a:solidFill>
                <a:latin typeface="Times New Roman" pitchFamily="18" charset="0"/>
                <a:cs typeface="Times New Roman" pitchFamily="18" charset="0"/>
              </a:rPr>
              <a:t>01</a:t>
            </a:r>
            <a:r>
              <a:rPr lang="kk-KZ" sz="1100" dirty="0">
                <a:solidFill>
                  <a:schemeClr val="tx1"/>
                </a:solidFill>
                <a:latin typeface="Times New Roman" pitchFamily="18" charset="0"/>
                <a:cs typeface="Times New Roman" pitchFamily="18" charset="0"/>
              </a:rPr>
              <a:t> мамырға, </a:t>
            </a:r>
            <a:r>
              <a:rPr lang="ru-RU" altLang="ru-RU" sz="1100" dirty="0">
                <a:solidFill>
                  <a:schemeClr val="tx1"/>
                </a:solidFill>
                <a:latin typeface="Times New Roman" pitchFamily="18" charset="0"/>
                <a:cs typeface="Times New Roman" pitchFamily="18" charset="0"/>
              </a:rPr>
              <a:t>02</a:t>
            </a:r>
            <a:r>
              <a:rPr lang="kk-KZ" sz="1100" dirty="0">
                <a:solidFill>
                  <a:schemeClr val="tx1"/>
                </a:solidFill>
                <a:latin typeface="Times New Roman" pitchFamily="18" charset="0"/>
                <a:cs typeface="Times New Roman" pitchFamily="18" charset="0"/>
              </a:rPr>
              <a:t> мамырға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err="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18386</TotalTime>
  <Words>570</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7943</cp:revision>
  <cp:lastPrinted>2021-07-01T03:56:27Z</cp:lastPrinted>
  <dcterms:created xsi:type="dcterms:W3CDTF">2018-03-27T06:03:00Z</dcterms:created>
  <dcterms:modified xsi:type="dcterms:W3CDTF">2026-04-30T08:16:19Z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