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7940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Ашық, жауын-шашынсыз. Жел шығыстан, оңтүстік-шығыстан соғады, түнде күші 2-7, күндіз күші 7-12 м/с. Ауа температурасы түнде 4-6, күндіз 27-29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Ашық, жауын-шашынсыз. Жел оңтүстік-шығыстан соғады, күші 4-9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9585835"/>
              </p:ext>
            </p:extLst>
          </p:nvPr>
        </p:nvGraphicFramePr>
        <p:xfrm>
          <a:off x="5029421" y="419540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69701">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27376" y="214750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24672</TotalTime>
  <Words>683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4664</cp:revision>
  <cp:lastPrinted>2021-07-01T03:56:27Z</cp:lastPrinted>
  <dcterms:created xsi:type="dcterms:W3CDTF">2018-03-27T06:03:00Z</dcterms:created>
  <dcterms:modified xsi:type="dcterms:W3CDTF">2026-04-30T07:52:39Z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