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48413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Ашық, жауын-шашынсыз. Жел шығыстан, оңтүстік-шығыстан соғады, түнде күші 2-7, күндіз күші 7-12 м/с. Ауа температурасы түнде 5-7, күндіз 28-30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Ашық, жауын-шашынсыз. Жел оңтүстік-шығыстан соғады, күші 7-12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6" y="34815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9577248"/>
              </p:ext>
            </p:extLst>
          </p:nvPr>
        </p:nvGraphicFramePr>
        <p:xfrm>
          <a:off x="4938309" y="4255683"/>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26694F16-BB2B-7526-2905-0CA6465DBAD6}"/>
              </a:ext>
            </a:extLst>
          </p:cNvPr>
          <p:cNvSpPr txBox="1"/>
          <p:nvPr/>
        </p:nvSpPr>
        <p:spPr>
          <a:xfrm>
            <a:off x="4966227" y="2176093"/>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20004</TotalTime>
  <Words>615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4331</cp:revision>
  <cp:lastPrinted>2021-07-01T03:56:27Z</cp:lastPrinted>
  <dcterms:created xsi:type="dcterms:W3CDTF">2018-03-27T06:03:00Z</dcterms:created>
  <dcterms:modified xsi:type="dcterms:W3CDTF">2026-04-30T07:47:41Z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