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546127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30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30 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Солтүстіктен, солтүстік-шығыстан 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17-19 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01 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30 сәуір сағ. 20-дан 01 мамыр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жаңбыр</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Солтүстік-шығыстан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7-9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865430"/>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31379</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5695</cp:revision>
  <cp:lastPrinted>2021-07-01T07:38:07Z</cp:lastPrinted>
  <dcterms:created xsi:type="dcterms:W3CDTF">2018-03-27T06:03:00Z</dcterms:created>
  <dcterms:modified xsi:type="dcterms:W3CDTF">2026-04-29T06:36:20Z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