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510998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күші 2-7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8-10,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22-24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күші 2-7 м/с. Ауа температурасы 10-12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жиналуына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52564223"/>
              </p:ext>
            </p:extLst>
          </p:nvPr>
        </p:nvGraphicFramePr>
        <p:xfrm>
          <a:off x="5053289" y="4116981"/>
          <a:ext cx="4572000" cy="230160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611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673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673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0672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21843</TotalTime>
  <Words>573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4187</cp:revision>
  <cp:lastPrinted>2021-07-01T07:38:07Z</cp:lastPrinted>
  <dcterms:created xsi:type="dcterms:W3CDTF">2018-03-27T06:03:00Z</dcterms:created>
  <dcterms:modified xsi:type="dcterms:W3CDTF">2026-04-29T06:43:54Z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