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780180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сәуірге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29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Аздаған бұлтты, жауын-шашынсыз. Солтүстік-шығыстан соғатын жел оңтүстік-шығысқа ауысады, күші түнде 2-7, күндіз 4-9 м/с. Ауа температурасы түнде 7-9, күндіз 25-27 градус жылы.</a:t>
            </a:r>
            <a:endParaRPr lang="kk-KZ" altLang="ru-RU" sz="115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01 мамырға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kk-KZ" sz="1150" b="1" dirty="0" smtClean="0">
                <a:latin typeface="Times New Roman" panose="02020603050405020304" pitchFamily="18" charset="0"/>
                <a:cs typeface="Times New Roman" panose="02020603050405020304" pitchFamily="18" charset="0"/>
              </a:rPr>
              <a:t>мамыр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түнде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322477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25613</TotalTime>
  <Words>559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5184</cp:revision>
  <cp:lastPrinted>2021-07-01T03:56:27Z</cp:lastPrinted>
  <dcterms:created xsi:type="dcterms:W3CDTF">2018-03-27T06:03:00Z</dcterms:created>
  <dcterms:modified xsi:type="dcterms:W3CDTF">2026-04-29T07:55:42Z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