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29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905847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29 </a:t>
            </a:r>
            <a:r>
              <a:rPr lang="kk-KZ" sz="1100" b="1" dirty="0">
                <a:latin typeface="Times New Roman" pitchFamily="18" charset="0"/>
                <a:cs typeface="Times New Roman" pitchFamily="18" charset="0"/>
              </a:rPr>
              <a:t>сәуір</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30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Солтүстіктен, солтүстік-шығыстан жел соғады, күші 9-14 м/с. Ауа температурасы түнде 7-9, күндіз 20-22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Ауа </a:t>
            </a:r>
            <a:r>
              <a:rPr lang="kk-KZ" sz="1100">
                <a:latin typeface="Times New Roman" pitchFamily="18" charset="0"/>
                <a:cs typeface="Times New Roman" pitchFamily="18" charset="0"/>
              </a:rPr>
              <a:t>температурасы 8-10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30</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a:solidFill>
                  <a:schemeClr val="tx1"/>
                </a:solidFill>
                <a:latin typeface="Times New Roman" pitchFamily="18" charset="0"/>
                <a:cs typeface="Times New Roman" pitchFamily="18" charset="0"/>
              </a:rPr>
              <a:t>01</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18382</TotalTime>
  <Words>591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7938</cp:revision>
  <cp:lastPrinted>2021-07-01T03:56:27Z</cp:lastPrinted>
  <dcterms:created xsi:type="dcterms:W3CDTF">2018-03-27T06:03:00Z</dcterms:created>
  <dcterms:modified xsi:type="dcterms:W3CDTF">2026-04-29T06:27:20Z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