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2" d="100"/>
          <a:sy n="92" d="100"/>
        </p:scale>
        <p:origin x="96" y="366"/>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40259098"/>
              </p:ext>
            </p:extLst>
          </p:nvPr>
        </p:nvGraphicFramePr>
        <p:xfrm>
          <a:off x="344488" y="2141593"/>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119</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29</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903607025"/>
              </p:ext>
            </p:extLst>
          </p:nvPr>
        </p:nvGraphicFramePr>
        <p:xfrm>
          <a:off x="5072359" y="4365102"/>
          <a:ext cx="4662697" cy="1053937"/>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26</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52</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246</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049</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a:t>
                      </a:r>
                      <a:r>
                        <a:rPr lang="ru-RU" sz="1100" b="0" i="0" u="none" strike="noStrike" dirty="0" smtClean="0">
                          <a:solidFill>
                            <a:srgbClr val="000000"/>
                          </a:solidFill>
                          <a:effectLst/>
                          <a:latin typeface="Calibri" panose="020F0502020204030204" pitchFamily="34" charset="0"/>
                        </a:rPr>
                        <a:t>.</a:t>
                      </a:r>
                      <a:r>
                        <a:rPr lang="en-US" sz="1100" b="0" i="0" u="none" strike="noStrike" dirty="0" smtClean="0">
                          <a:solidFill>
                            <a:srgbClr val="000000"/>
                          </a:solidFill>
                          <a:effectLst/>
                          <a:latin typeface="Calibri" panose="020F0502020204030204" pitchFamily="34" charset="0"/>
                        </a:rPr>
                        <a:t>575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29</a:t>
            </a:r>
            <a:r>
              <a:rPr lang="kk-KZ" altLang="ru-RU" sz="1200" b="1" dirty="0" smtClean="0">
                <a:latin typeface="Times New Roman" panose="02020603050405020304" pitchFamily="18" charset="0"/>
                <a:cs typeface="Times New Roman" panose="02020603050405020304" pitchFamily="18" charset="0"/>
              </a:rPr>
              <a:t> сәуір</a:t>
            </a: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Ақтау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00237" y="215900"/>
            <a:ext cx="4767261"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a:t>
            </a:r>
          </a:p>
          <a:p>
            <a:pPr algn="ctr"/>
            <a:r>
              <a:rPr lang="en-US" altLang="ru-RU" sz="1100" b="1" dirty="0" smtClean="0">
                <a:latin typeface="Times New Roman" panose="02020603050405020304" pitchFamily="18" charset="0"/>
                <a:cs typeface="Times New Roman" panose="02020603050405020304" pitchFamily="18" charset="0"/>
              </a:rPr>
              <a:t>30</a:t>
            </a:r>
            <a:r>
              <a:rPr lang="kk-KZ" altLang="ru-RU" sz="1100" b="1" dirty="0" smtClean="0">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сәуір</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kk-KZ" altLang="ru-RU" sz="1100" b="1" dirty="0" smtClean="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en-US" altLang="ru-RU" sz="1100" b="1" dirty="0" smtClean="0">
                <a:solidFill>
                  <a:srgbClr val="000000"/>
                </a:solidFill>
                <a:latin typeface="Times New Roman" panose="02020603050405020304" pitchFamily="18" charset="0"/>
                <a:cs typeface="Times New Roman" panose="02020603050405020304" pitchFamily="18" charset="0"/>
              </a:rPr>
              <a:t>29</a:t>
            </a:r>
            <a:r>
              <a:rPr lang="kk-KZ" altLang="ru-RU" sz="1100" b="1" dirty="0" smtClean="0">
                <a:solidFill>
                  <a:srgbClr val="000000"/>
                </a:solidFill>
                <a:latin typeface="Times New Roman" panose="02020603050405020304" pitchFamily="18" charset="0"/>
                <a:cs typeface="Times New Roman" panose="02020603050405020304" pitchFamily="18" charset="0"/>
              </a:rPr>
              <a:t> сәуір</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a:t>
            </a:r>
            <a:r>
              <a:rPr lang="en-US"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30</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сәуір</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dirty="0" smtClean="0">
                <a:solidFill>
                  <a:srgbClr val="000000"/>
                </a:solidFill>
                <a:latin typeface="Times New Roman" panose="02020603050405020304" pitchFamily="18" charset="0"/>
                <a:cs typeface="Times New Roman" panose="02020603050405020304" pitchFamily="18" charset="0"/>
                <a:sym typeface="+mn-ea"/>
              </a:rPr>
              <a:t>Б</a:t>
            </a:r>
            <a:r>
              <a:rPr lang="kk-KZ" sz="1100" dirty="0" smtClean="0">
                <a:solidFill>
                  <a:srgbClr val="000000"/>
                </a:solidFill>
                <a:latin typeface="Times New Roman" panose="02020603050405020304" pitchFamily="18" charset="0"/>
                <a:cs typeface="Times New Roman" panose="02020603050405020304" pitchFamily="18" charset="0"/>
                <a:sym typeface="+mn-ea"/>
              </a:rPr>
              <a:t>ұлтты</a:t>
            </a:r>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жаңбыр, найзағай</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Жел </a:t>
            </a:r>
            <a:r>
              <a:rPr lang="kk-KZ" sz="1100" dirty="0" smtClean="0">
                <a:solidFill>
                  <a:prstClr val="black"/>
                </a:solidFill>
                <a:latin typeface="Times New Roman" pitchFamily="18" charset="0"/>
                <a:cs typeface="Times New Roman" pitchFamily="18" charset="0"/>
              </a:rPr>
              <a:t>сол</a:t>
            </a:r>
            <a:r>
              <a:rPr lang="kk-KZ" sz="1100" dirty="0" smtClean="0">
                <a:solidFill>
                  <a:prstClr val="black"/>
                </a:solidFill>
                <a:latin typeface="Times New Roman" pitchFamily="18" charset="0"/>
                <a:cs typeface="Times New Roman" pitchFamily="18" charset="0"/>
              </a:rPr>
              <a:t>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10-12</a:t>
            </a:r>
            <a:r>
              <a:rPr lang="kk-KZ" sz="1100" dirty="0" smtClean="0">
                <a:solidFill>
                  <a:prstClr val="black"/>
                </a:solidFill>
                <a:latin typeface="Times New Roman" pitchFamily="18" charset="0"/>
                <a:cs typeface="Times New Roman" pitchFamily="18" charset="0"/>
              </a:rPr>
              <a:t>, күндіз 15-17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kk-KZ" sz="1100" b="1" dirty="0">
                <a:solidFill>
                  <a:srgbClr val="000000"/>
                </a:solidFill>
                <a:latin typeface="Times New Roman" panose="02020603050405020304" pitchFamily="18" charset="0"/>
                <a:cs typeface="Times New Roman" panose="02020603050405020304" pitchFamily="18" charset="0"/>
              </a:rPr>
              <a:t>Түнде </a:t>
            </a:r>
            <a:r>
              <a:rPr lang="ru-RU" sz="1100" b="1" dirty="0" smtClean="0">
                <a:solidFill>
                  <a:srgbClr val="000000"/>
                </a:solidFill>
                <a:latin typeface="Times New Roman" panose="02020603050405020304" pitchFamily="18" charset="0"/>
                <a:cs typeface="Times New Roman" panose="02020603050405020304" pitchFamily="18" charset="0"/>
              </a:rPr>
              <a:t>01 </a:t>
            </a:r>
            <a:r>
              <a:rPr lang="ru-RU" sz="1100" b="1" dirty="0" err="1" smtClean="0">
                <a:solidFill>
                  <a:srgbClr val="000000"/>
                </a:solidFill>
                <a:latin typeface="Times New Roman" panose="02020603050405020304" pitchFamily="18" charset="0"/>
                <a:cs typeface="Times New Roman" panose="02020603050405020304" pitchFamily="18" charset="0"/>
              </a:rPr>
              <a:t>мамыр</a:t>
            </a:r>
            <a:r>
              <a:rPr lang="kk-KZ" sz="1100" b="1" dirty="0" smtClean="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ауа-райы болжамы</a:t>
            </a:r>
          </a:p>
          <a:p>
            <a:pPr lvl="0" algn="ctr"/>
            <a:r>
              <a:rPr lang="ru-RU" sz="1100" b="1" dirty="0" smtClean="0">
                <a:solidFill>
                  <a:srgbClr val="000000"/>
                </a:solidFill>
                <a:latin typeface="Times New Roman" panose="02020603050405020304" pitchFamily="18" charset="0"/>
                <a:cs typeface="Times New Roman" panose="02020603050405020304" pitchFamily="18" charset="0"/>
              </a:rPr>
              <a:t>30</a:t>
            </a:r>
            <a:r>
              <a:rPr lang="kk-KZ" sz="1100" b="1" dirty="0" smtClean="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сәуір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kk-KZ" sz="1100" b="1" dirty="0" smtClean="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01 </a:t>
            </a:r>
            <a:r>
              <a:rPr lang="ru-RU" sz="1100" b="1" dirty="0" err="1" smtClean="0">
                <a:solidFill>
                  <a:srgbClr val="000000"/>
                </a:solidFill>
                <a:latin typeface="Times New Roman" panose="02020603050405020304" pitchFamily="18" charset="0"/>
                <a:cs typeface="Times New Roman" panose="02020603050405020304" pitchFamily="18" charset="0"/>
              </a:rPr>
              <a:t>мамыр</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оңтүстік-шығыстан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9-14 </a:t>
            </a:r>
            <a:r>
              <a:rPr lang="kk-KZ" sz="1100" dirty="0">
                <a:solidFill>
                  <a:prstClr val="black"/>
                </a:solidFill>
                <a:latin typeface="Times New Roman" pitchFamily="18" charset="0"/>
                <a:cs typeface="Times New Roman" pitchFamily="18" charset="0"/>
              </a:rPr>
              <a:t>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8</a:t>
            </a:r>
            <a:r>
              <a:rPr lang="kk-KZ" sz="1100" dirty="0" smtClean="0">
                <a:solidFill>
                  <a:prstClr val="black"/>
                </a:solidFill>
                <a:latin typeface="Times New Roman" pitchFamily="18" charset="0"/>
                <a:cs typeface="Times New Roman" pitchFamily="18" charset="0"/>
              </a:rPr>
              <a:t>-10 </a:t>
            </a:r>
            <a:r>
              <a:rPr lang="kk-KZ" sz="1100" dirty="0">
                <a:solidFill>
                  <a:prstClr val="black"/>
                </a:solidFill>
                <a:latin typeface="Times New Roman" pitchFamily="18" charset="0"/>
                <a:cs typeface="Times New Roman" pitchFamily="18" charset="0"/>
              </a:rPr>
              <a:t>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Нуршаева А.Д.</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31768</TotalTime>
  <Words>561</Words>
  <Application>Microsoft Office PowerPoint</Application>
  <PresentationFormat>Лист A4 (210x297 мм)</PresentationFormat>
  <Paragraphs>89</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4295</cp:revision>
  <cp:lastPrinted>2021-07-01T07:38:07Z</cp:lastPrinted>
  <dcterms:created xsi:type="dcterms:W3CDTF">2018-03-27T06:03:00Z</dcterms:created>
  <dcterms:modified xsi:type="dcterms:W3CDTF">2026-04-29T06:48:33Z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