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06978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9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smtClean="0">
                <a:latin typeface="Times New Roman" panose="02020603050405020304" pitchFamily="18" charset="0"/>
                <a:cs typeface="Times New Roman" panose="02020603050405020304" pitchFamily="18" charset="0"/>
              </a:rPr>
              <a:t>Солтүстік-шығыстан соғатын жел солтүстік-батысқа ауысады, </a:t>
            </a:r>
            <a:r>
              <a:rPr lang="kk-KZ" sz="1200" dirty="0" smtClean="0">
                <a:latin typeface="Times New Roman" panose="02020603050405020304" pitchFamily="18" charset="0"/>
                <a:cs typeface="Times New Roman" panose="02020603050405020304" pitchFamily="18" charset="0"/>
              </a:rPr>
              <a:t>күші 9-14 м/с. Ауаның температурасы түнде 14-16, күндіз </a:t>
            </a:r>
            <a:r>
              <a:rPr lang="kk-KZ" sz="1200" dirty="0" smtClean="0">
                <a:latin typeface="Times New Roman" panose="02020603050405020304" pitchFamily="18" charset="0"/>
                <a:cs typeface="Times New Roman" panose="02020603050405020304" pitchFamily="18" charset="0"/>
              </a:rPr>
              <a:t>32-34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01 мамырға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мамыр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 күші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6942158"/>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95844570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17622</TotalTime>
  <Words>555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4263</cp:revision>
  <cp:lastPrinted>2021-07-01T07:38:07Z</cp:lastPrinted>
  <dcterms:created xsi:type="dcterms:W3CDTF">2018-03-27T06:03:00Z</dcterms:created>
  <dcterms:modified xsi:type="dcterms:W3CDTF">2026-04-29T07:26:55Z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