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677296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0184342"/>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765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a:t>
            </a:r>
            <a:endParaRPr lang="kk-KZ" sz="1100" dirty="0" smtClean="0">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14301</TotalTime>
  <Words>542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4153</cp:revision>
  <cp:lastPrinted>2021-07-01T03:56:27Z</cp:lastPrinted>
  <dcterms:created xsi:type="dcterms:W3CDTF">2018-03-27T06:03:00Z</dcterms:created>
  <dcterms:modified xsi:type="dcterms:W3CDTF">2026-04-29T07:45:25Z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