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295152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сәуірдегі</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30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Ашық, жауын-шашынсыз. Жел солтүстік-шығыстан соғады, күші 2-7 м/с. Ауа температурасы түнде 3-5, күндіз 26-28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Ашық, жауын-шашынсыз. Жел оңтүстік-шығыстан соғады, күші 2-7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2160" y="34971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3018858"/>
              </p:ext>
            </p:extLst>
          </p:nvPr>
        </p:nvGraphicFramePr>
        <p:xfrm>
          <a:off x="4938309" y="4255683"/>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26694F16-BB2B-7526-2905-0CA6465DBAD6}"/>
              </a:ext>
            </a:extLst>
          </p:cNvPr>
          <p:cNvSpPr txBox="1"/>
          <p:nvPr/>
        </p:nvSpPr>
        <p:spPr>
          <a:xfrm>
            <a:off x="5003357" y="22545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20002</TotalTime>
  <Words>555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4328</cp:revision>
  <cp:lastPrinted>2021-07-01T03:56:27Z</cp:lastPrinted>
  <dcterms:created xsi:type="dcterms:W3CDTF">2018-03-27T06:03:00Z</dcterms:created>
  <dcterms:modified xsi:type="dcterms:W3CDTF">2026-04-29T06:16:36Z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